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Oswald Medium"/>
      <p:regular r:id="rId29"/>
      <p:bold r:id="rId30"/>
    </p:embeddedFont>
    <p:embeddedFont>
      <p:font typeface="Lobster"/>
      <p:regular r:id="rId31"/>
    </p:embeddedFont>
    <p:embeddedFont>
      <p:font typeface="Lor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6" roundtripDataSignature="AMtx7mjoMaLQcxgGQs/10+NdI+5fcIPp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437ADE-17F0-431C-8A27-25AD61688963}">
  <a:tblStyle styleId="{FD437ADE-17F0-431C-8A27-25AD6168896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obster-regular.fntdata"/><Relationship Id="rId30" Type="http://schemas.openxmlformats.org/officeDocument/2006/relationships/font" Target="fonts/OswaldMedium-bold.fntdata"/><Relationship Id="rId11" Type="http://schemas.openxmlformats.org/officeDocument/2006/relationships/slide" Target="slides/slide5.xml"/><Relationship Id="rId33" Type="http://schemas.openxmlformats.org/officeDocument/2006/relationships/font" Target="fonts/Lora-bold.fntdata"/><Relationship Id="rId10" Type="http://schemas.openxmlformats.org/officeDocument/2006/relationships/slide" Target="slides/slide4.xml"/><Relationship Id="rId32" Type="http://schemas.openxmlformats.org/officeDocument/2006/relationships/font" Target="fonts/Lora-regular.fntdata"/><Relationship Id="rId13" Type="http://schemas.openxmlformats.org/officeDocument/2006/relationships/slide" Target="slides/slide7.xml"/><Relationship Id="rId35" Type="http://schemas.openxmlformats.org/officeDocument/2006/relationships/font" Target="fonts/Lora-boldItalic.fntdata"/><Relationship Id="rId12" Type="http://schemas.openxmlformats.org/officeDocument/2006/relationships/slide" Target="slides/slide6.xml"/><Relationship Id="rId34" Type="http://schemas.openxmlformats.org/officeDocument/2006/relationships/font" Target="fonts/Lora-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Instructional video beneficial for someone on golf. It will NOT discuss shortgame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97aae65b3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97aae65b3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SERVANT LEADER As the servant leader for team Osimum involves breaking our project deliverables into sub-deliverables, assigning tasks to the team, and closely monitoring deadlines to ensure that we meet our weekly goals. The servant leader actively assists in removing impediments that hinder team progress concerning our video tutorial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RESEARCHERS across all fields play a critical role in supporting the content developer by providing valuable insights and assisting in the creation of deliverables and sub-deliverables, ensuring that the project is informed only by reliable research and expert knowledge.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CONTENT DELVOPER  significantly contributes to the success of the swing tutorial video by managing and delivering essential project components on time, ultimately leading to the creation of a high-quality instructional video.</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FINAL EDITIOR - The Final Editor reviews and ensures the quality of the Swing of it deliverables, sends incomplete work for revisions, and submits the final materials three hours before class. They also co-present project updates with the Servant Leader.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Its also important to note that roles are constantly changing weekly and we hold a meeting every Firday at 9 am as new members have joined our group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Instruct someone on the proper form to play golf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10k views in 3 months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3"/>
          <p:cNvGrpSpPr/>
          <p:nvPr/>
        </p:nvGrpSpPr>
        <p:grpSpPr>
          <a:xfrm>
            <a:off x="0" y="-6350"/>
            <a:ext cx="9144000" cy="5149850"/>
            <a:chOff x="0" y="-8467"/>
            <a:chExt cx="12192000" cy="6866467"/>
          </a:xfrm>
        </p:grpSpPr>
        <p:cxnSp>
          <p:nvCxnSpPr>
            <p:cNvPr id="24" name="Google Shape;24;p2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23"/>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2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3"/>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3"/>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3"/>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3"/>
          <p:cNvSpPr txBox="1"/>
          <p:nvPr>
            <p:ph type="ctrTitle"/>
          </p:nvPr>
        </p:nvSpPr>
        <p:spPr>
          <a:xfrm>
            <a:off x="1130300" y="1803400"/>
            <a:ext cx="5825202" cy="123472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4050"/>
              <a:buFont typeface="Trebuchet MS"/>
              <a:buNone/>
              <a:defRPr sz="405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 type="subTitle"/>
          </p:nvPr>
        </p:nvSpPr>
        <p:spPr>
          <a:xfrm>
            <a:off x="1130300" y="3038125"/>
            <a:ext cx="5825202" cy="822674"/>
          </a:xfrm>
          <a:prstGeom prst="rect">
            <a:avLst/>
          </a:prstGeom>
          <a:noFill/>
          <a:ln>
            <a:noFill/>
          </a:ln>
        </p:spPr>
        <p:txBody>
          <a:bodyPr anchorCtr="0" anchor="t" bIns="45700" lIns="91425" spcFirstLastPara="1" rIns="91425" wrap="square" tIns="45700">
            <a:normAutofit/>
          </a:bodyPr>
          <a:lstStyle>
            <a:lvl1pPr lvl="0" algn="r">
              <a:spcBef>
                <a:spcPts val="750"/>
              </a:spcBef>
              <a:spcAft>
                <a:spcPts val="0"/>
              </a:spcAft>
              <a:buSzPts val="1080"/>
              <a:buNone/>
              <a:defRPr>
                <a:solidFill>
                  <a:srgbClr val="7F7F7F"/>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p:txBody>
      </p:sp>
      <p:sp>
        <p:nvSpPr>
          <p:cNvPr id="36" name="Google Shape;36;p2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32"/>
          <p:cNvSpPr txBox="1"/>
          <p:nvPr>
            <p:ph type="title"/>
          </p:nvPr>
        </p:nvSpPr>
        <p:spPr>
          <a:xfrm>
            <a:off x="508001" y="3600450"/>
            <a:ext cx="64475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1800"/>
              <a:buFont typeface="Trebuchet MS"/>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2"/>
          <p:cNvSpPr/>
          <p:nvPr>
            <p:ph idx="2" type="pic"/>
          </p:nvPr>
        </p:nvSpPr>
        <p:spPr>
          <a:xfrm>
            <a:off x="508001" y="457200"/>
            <a:ext cx="6447501" cy="2884289"/>
          </a:xfrm>
          <a:prstGeom prst="rect">
            <a:avLst/>
          </a:prstGeom>
          <a:noFill/>
          <a:ln>
            <a:noFill/>
          </a:ln>
        </p:spPr>
      </p:sp>
      <p:sp>
        <p:nvSpPr>
          <p:cNvPr id="90" name="Google Shape;90;p32"/>
          <p:cNvSpPr txBox="1"/>
          <p:nvPr>
            <p:ph idx="1" type="body"/>
          </p:nvPr>
        </p:nvSpPr>
        <p:spPr>
          <a:xfrm>
            <a:off x="508001" y="4025504"/>
            <a:ext cx="6447500" cy="505518"/>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720"/>
              <a:buNone/>
              <a:defRPr sz="90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91" name="Google Shape;91;p3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33"/>
          <p:cNvSpPr txBox="1"/>
          <p:nvPr>
            <p:ph type="title"/>
          </p:nvPr>
        </p:nvSpPr>
        <p:spPr>
          <a:xfrm>
            <a:off x="508001" y="457200"/>
            <a:ext cx="6447501" cy="2552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3"/>
          <p:cNvSpPr txBox="1"/>
          <p:nvPr>
            <p:ph idx="1"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97" name="Google Shape;97;p3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34"/>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4"/>
          <p:cNvSpPr txBox="1"/>
          <p:nvPr>
            <p:ph idx="1" type="body"/>
          </p:nvPr>
        </p:nvSpPr>
        <p:spPr>
          <a:xfrm>
            <a:off x="1024604" y="2724150"/>
            <a:ext cx="5418393" cy="285750"/>
          </a:xfrm>
          <a:prstGeom prst="rect">
            <a:avLst/>
          </a:prstGeom>
          <a:noFill/>
          <a:ln>
            <a:noFill/>
          </a:ln>
        </p:spPr>
        <p:txBody>
          <a:bodyPr anchorCtr="0" anchor="ctr" bIns="45700" lIns="91425" spcFirstLastPara="1" rIns="91425" wrap="square" tIns="45700">
            <a:noAutofit/>
          </a:bodyPr>
          <a:lstStyle>
            <a:lvl1pPr indent="-228600" lvl="0" marL="457200" algn="l">
              <a:spcBef>
                <a:spcPts val="750"/>
              </a:spcBef>
              <a:spcAft>
                <a:spcPts val="0"/>
              </a:spcAft>
              <a:buSzPts val="960"/>
              <a:buFont typeface="Trebuchet MS"/>
              <a:buNone/>
              <a:defRPr sz="1200">
                <a:solidFill>
                  <a:srgbClr val="7F7F7F"/>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03" name="Google Shape;103;p34"/>
          <p:cNvSpPr txBox="1"/>
          <p:nvPr>
            <p:ph idx="2"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04" name="Google Shape;104;p3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34"/>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BFE471"/>
                </a:solidFill>
                <a:latin typeface="Arial"/>
                <a:ea typeface="Arial"/>
                <a:cs typeface="Arial"/>
                <a:sym typeface="Arial"/>
              </a:rPr>
              <a:t>“</a:t>
            </a:r>
            <a:endParaRPr/>
          </a:p>
        </p:txBody>
      </p:sp>
      <p:sp>
        <p:nvSpPr>
          <p:cNvPr id="108" name="Google Shape;108;p34"/>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BFE471"/>
                </a:solidFill>
                <a:latin typeface="Arial"/>
                <a:ea typeface="Arial"/>
                <a:cs typeface="Arial"/>
                <a:sym typeface="Arial"/>
              </a:rPr>
              <a:t>”</a:t>
            </a:r>
            <a:endParaRPr sz="1350">
              <a:solidFill>
                <a:srgbClr val="BFE47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35"/>
          <p:cNvSpPr txBox="1"/>
          <p:nvPr>
            <p:ph type="title"/>
          </p:nvPr>
        </p:nvSpPr>
        <p:spPr>
          <a:xfrm>
            <a:off x="508001" y="1448991"/>
            <a:ext cx="6447501" cy="194659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5"/>
          <p:cNvSpPr txBox="1"/>
          <p:nvPr>
            <p:ph idx="1"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12" name="Google Shape;112;p3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36"/>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6"/>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Font typeface="Trebuchet MS"/>
              <a:buNone/>
              <a:defRPr sz="1800">
                <a:solidFill>
                  <a:srgbClr val="3F3F3F"/>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18" name="Google Shape;118;p36"/>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19" name="Google Shape;119;p3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36"/>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BFE471"/>
                </a:solidFill>
                <a:latin typeface="Arial"/>
                <a:ea typeface="Arial"/>
                <a:cs typeface="Arial"/>
                <a:sym typeface="Arial"/>
              </a:rPr>
              <a:t>“</a:t>
            </a:r>
            <a:endParaRPr/>
          </a:p>
        </p:txBody>
      </p:sp>
      <p:sp>
        <p:nvSpPr>
          <p:cNvPr id="123" name="Google Shape;123;p36"/>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BFE47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37"/>
          <p:cNvSpPr txBox="1"/>
          <p:nvPr>
            <p:ph type="title"/>
          </p:nvPr>
        </p:nvSpPr>
        <p:spPr>
          <a:xfrm>
            <a:off x="514350" y="457200"/>
            <a:ext cx="6441152" cy="2266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7"/>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Font typeface="Trebuchet MS"/>
              <a:buNone/>
              <a:defRPr sz="1800">
                <a:solidFill>
                  <a:schemeClr val="accent1"/>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27" name="Google Shape;127;p37"/>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28" name="Google Shape;128;p3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3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8"/>
          <p:cNvSpPr txBox="1"/>
          <p:nvPr>
            <p:ph idx="1" type="body"/>
          </p:nvPr>
        </p:nvSpPr>
        <p:spPr>
          <a:xfrm rot="5400000">
            <a:off x="2276462" y="-148019"/>
            <a:ext cx="2910580" cy="6447501"/>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34" name="Google Shape;134;p3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39"/>
          <p:cNvSpPr txBox="1"/>
          <p:nvPr>
            <p:ph type="title"/>
          </p:nvPr>
        </p:nvSpPr>
        <p:spPr>
          <a:xfrm rot="5400000">
            <a:off x="4495739" y="1937216"/>
            <a:ext cx="3938588" cy="97855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9"/>
          <p:cNvSpPr txBox="1"/>
          <p:nvPr>
            <p:ph idx="1" type="body"/>
          </p:nvPr>
        </p:nvSpPr>
        <p:spPr>
          <a:xfrm rot="5400000">
            <a:off x="1186264" y="-221062"/>
            <a:ext cx="3938588" cy="5295113"/>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40" name="Google Shape;140;p3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chemeClr val="accent1"/>
              </a:buClr>
              <a:buSzPts val="2800"/>
              <a:buFont typeface="Trebuchet MS"/>
              <a:buNone/>
              <a:defRPr/>
            </a:lvl1pPr>
            <a:lvl2pPr lvl="1" algn="l">
              <a:spcBef>
                <a:spcPts val="0"/>
              </a:spcBef>
              <a:spcAft>
                <a:spcPts val="0"/>
              </a:spcAft>
              <a:buClr>
                <a:schemeClr val="dk2"/>
              </a:buClr>
              <a:buSzPts val="2800"/>
              <a:buNone/>
              <a:defRPr/>
            </a:lvl2pPr>
            <a:lvl3pPr lvl="2" algn="l">
              <a:spcBef>
                <a:spcPts val="0"/>
              </a:spcBef>
              <a:spcAft>
                <a:spcPts val="0"/>
              </a:spcAft>
              <a:buClr>
                <a:schemeClr val="dk2"/>
              </a:buClr>
              <a:buSzPts val="2800"/>
              <a:buNone/>
              <a:defRPr/>
            </a:lvl3pPr>
            <a:lvl4pPr lvl="3" algn="l">
              <a:spcBef>
                <a:spcPts val="0"/>
              </a:spcBef>
              <a:spcAft>
                <a:spcPts val="0"/>
              </a:spcAft>
              <a:buClr>
                <a:schemeClr val="dk2"/>
              </a:buClr>
              <a:buSzPts val="2800"/>
              <a:buNone/>
              <a:defRPr/>
            </a:lvl4pPr>
            <a:lvl5pPr lvl="4" algn="l">
              <a:spcBef>
                <a:spcPts val="0"/>
              </a:spcBef>
              <a:spcAft>
                <a:spcPts val="0"/>
              </a:spcAft>
              <a:buClr>
                <a:schemeClr val="dk2"/>
              </a:buClr>
              <a:buSzPts val="2800"/>
              <a:buNone/>
              <a:defRPr/>
            </a:lvl5pPr>
            <a:lvl6pPr lvl="5" algn="l">
              <a:spcBef>
                <a:spcPts val="0"/>
              </a:spcBef>
              <a:spcAft>
                <a:spcPts val="0"/>
              </a:spcAft>
              <a:buClr>
                <a:schemeClr val="dk2"/>
              </a:buClr>
              <a:buSzPts val="2800"/>
              <a:buNone/>
              <a:defRPr/>
            </a:lvl6pPr>
            <a:lvl7pPr lvl="6" algn="l">
              <a:spcBef>
                <a:spcPts val="0"/>
              </a:spcBef>
              <a:spcAft>
                <a:spcPts val="0"/>
              </a:spcAft>
              <a:buClr>
                <a:schemeClr val="dk2"/>
              </a:buClr>
              <a:buSzPts val="2800"/>
              <a:buNone/>
              <a:defRPr/>
            </a:lvl7pPr>
            <a:lvl8pPr lvl="7" algn="l">
              <a:spcBef>
                <a:spcPts val="0"/>
              </a:spcBef>
              <a:spcAft>
                <a:spcPts val="0"/>
              </a:spcAft>
              <a:buClr>
                <a:schemeClr val="dk2"/>
              </a:buClr>
              <a:buSzPts val="2800"/>
              <a:buNone/>
              <a:defRPr/>
            </a:lvl8pPr>
            <a:lvl9pPr lvl="8" algn="l">
              <a:spcBef>
                <a:spcPts val="0"/>
              </a:spcBef>
              <a:spcAft>
                <a:spcPts val="0"/>
              </a:spcAft>
              <a:buClr>
                <a:schemeClr val="dk2"/>
              </a:buClr>
              <a:buSzPts val="2800"/>
              <a:buNone/>
              <a:defRPr/>
            </a:lvl9pPr>
          </a:lstStyle>
          <a:p/>
        </p:txBody>
      </p:sp>
      <p:sp>
        <p:nvSpPr>
          <p:cNvPr id="41" name="Google Shape;4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SzPts val="1800"/>
              <a:buChar char="●"/>
              <a:defRPr/>
            </a:lvl1pPr>
            <a:lvl2pPr indent="-317500" lvl="1" marL="914400" algn="l">
              <a:spcBef>
                <a:spcPts val="0"/>
              </a:spcBef>
              <a:spcAft>
                <a:spcPts val="0"/>
              </a:spcAft>
              <a:buSzPts val="1400"/>
              <a:buChar char="○"/>
              <a:defRPr/>
            </a:lvl2pPr>
            <a:lvl3pPr indent="-317500" lvl="2" marL="1371600" algn="l">
              <a:spcBef>
                <a:spcPts val="0"/>
              </a:spcBef>
              <a:spcAft>
                <a:spcPts val="0"/>
              </a:spcAft>
              <a:buSzPts val="1400"/>
              <a:buChar char="■"/>
              <a:defRPr/>
            </a:lvl3pPr>
            <a:lvl4pPr indent="-317500" lvl="3" marL="1828800" algn="l">
              <a:spcBef>
                <a:spcPts val="0"/>
              </a:spcBef>
              <a:spcAft>
                <a:spcPts val="0"/>
              </a:spcAft>
              <a:buSzPts val="1400"/>
              <a:buChar char="●"/>
              <a:defRPr/>
            </a:lvl4pPr>
            <a:lvl5pPr indent="-317500" lvl="4" marL="2286000" algn="l">
              <a:spcBef>
                <a:spcPts val="0"/>
              </a:spcBef>
              <a:spcAft>
                <a:spcPts val="0"/>
              </a:spcAft>
              <a:buSzPts val="1400"/>
              <a:buChar char="○"/>
              <a:defRPr/>
            </a:lvl5pPr>
            <a:lvl6pPr indent="-317500" lvl="5" marL="2743200" algn="l">
              <a:spcBef>
                <a:spcPts val="0"/>
              </a:spcBef>
              <a:spcAft>
                <a:spcPts val="0"/>
              </a:spcAft>
              <a:buSzPts val="1400"/>
              <a:buChar char="■"/>
              <a:defRPr/>
            </a:lvl6pPr>
            <a:lvl7pPr indent="-317500" lvl="6" marL="3200400" algn="l">
              <a:spcBef>
                <a:spcPts val="0"/>
              </a:spcBef>
              <a:spcAft>
                <a:spcPts val="0"/>
              </a:spcAft>
              <a:buSzPts val="1400"/>
              <a:buChar char="●"/>
              <a:defRPr/>
            </a:lvl7pPr>
            <a:lvl8pPr indent="-317500" lvl="7" marL="3657600" algn="l">
              <a:spcBef>
                <a:spcPts val="0"/>
              </a:spcBef>
              <a:spcAft>
                <a:spcPts val="0"/>
              </a:spcAft>
              <a:buSzPts val="1400"/>
              <a:buChar char="○"/>
              <a:defRPr/>
            </a:lvl8pPr>
            <a:lvl9pPr indent="-317500" lvl="8" marL="4114800" algn="l">
              <a:spcBef>
                <a:spcPts val="0"/>
              </a:spcBef>
              <a:spcAft>
                <a:spcPts val="0"/>
              </a:spcAft>
              <a:buSzPts val="1400"/>
              <a:buChar char="■"/>
              <a:defRPr/>
            </a:lvl9pPr>
          </a:lstStyle>
          <a:p/>
        </p:txBody>
      </p:sp>
      <p:sp>
        <p:nvSpPr>
          <p:cNvPr id="42" name="Google Shape;4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accent1"/>
              </a:buClr>
              <a:buSzPts val="675"/>
              <a:buFont typeface="Trebuchet MS"/>
              <a:buNone/>
              <a:defRPr sz="675">
                <a:solidFill>
                  <a:schemeClr val="accent1"/>
                </a:solidFill>
                <a:latin typeface="Trebuchet MS"/>
                <a:ea typeface="Trebuchet MS"/>
                <a:cs typeface="Trebuchet MS"/>
                <a:sym typeface="Trebuchet MS"/>
              </a:defRPr>
            </a:lvl1pPr>
            <a:lvl2pPr indent="0" lvl="1" marL="0" marR="0" algn="r">
              <a:spcBef>
                <a:spcPts val="0"/>
              </a:spcBef>
              <a:spcAft>
                <a:spcPts val="0"/>
              </a:spcAft>
              <a:buClr>
                <a:schemeClr val="accent1"/>
              </a:buClr>
              <a:buSzPts val="675"/>
              <a:buFont typeface="Trebuchet MS"/>
              <a:buNone/>
              <a:defRPr sz="675">
                <a:solidFill>
                  <a:schemeClr val="accent1"/>
                </a:solidFill>
                <a:latin typeface="Trebuchet MS"/>
                <a:ea typeface="Trebuchet MS"/>
                <a:cs typeface="Trebuchet MS"/>
                <a:sym typeface="Trebuchet MS"/>
              </a:defRPr>
            </a:lvl2pPr>
            <a:lvl3pPr indent="0" lvl="2" marL="0" marR="0" algn="r">
              <a:spcBef>
                <a:spcPts val="0"/>
              </a:spcBef>
              <a:spcAft>
                <a:spcPts val="0"/>
              </a:spcAft>
              <a:buClr>
                <a:schemeClr val="accent1"/>
              </a:buClr>
              <a:buSzPts val="675"/>
              <a:buFont typeface="Trebuchet MS"/>
              <a:buNone/>
              <a:defRPr sz="675">
                <a:solidFill>
                  <a:schemeClr val="accent1"/>
                </a:solidFill>
                <a:latin typeface="Trebuchet MS"/>
                <a:ea typeface="Trebuchet MS"/>
                <a:cs typeface="Trebuchet MS"/>
                <a:sym typeface="Trebuchet MS"/>
              </a:defRPr>
            </a:lvl3pPr>
            <a:lvl4pPr indent="0" lvl="3" marL="0" marR="0" algn="r">
              <a:spcBef>
                <a:spcPts val="0"/>
              </a:spcBef>
              <a:spcAft>
                <a:spcPts val="0"/>
              </a:spcAft>
              <a:buClr>
                <a:schemeClr val="accent1"/>
              </a:buClr>
              <a:buSzPts val="675"/>
              <a:buFont typeface="Trebuchet MS"/>
              <a:buNone/>
              <a:defRPr sz="675">
                <a:solidFill>
                  <a:schemeClr val="accent1"/>
                </a:solidFill>
                <a:latin typeface="Trebuchet MS"/>
                <a:ea typeface="Trebuchet MS"/>
                <a:cs typeface="Trebuchet MS"/>
                <a:sym typeface="Trebuchet MS"/>
              </a:defRPr>
            </a:lvl4pPr>
            <a:lvl5pPr indent="0" lvl="4" marL="0" marR="0" algn="r">
              <a:spcBef>
                <a:spcPts val="0"/>
              </a:spcBef>
              <a:spcAft>
                <a:spcPts val="0"/>
              </a:spcAft>
              <a:buClr>
                <a:schemeClr val="accent1"/>
              </a:buClr>
              <a:buSzPts val="675"/>
              <a:buFont typeface="Trebuchet MS"/>
              <a:buNone/>
              <a:defRPr sz="675">
                <a:solidFill>
                  <a:schemeClr val="accent1"/>
                </a:solidFill>
                <a:latin typeface="Trebuchet MS"/>
                <a:ea typeface="Trebuchet MS"/>
                <a:cs typeface="Trebuchet MS"/>
                <a:sym typeface="Trebuchet MS"/>
              </a:defRPr>
            </a:lvl5pPr>
            <a:lvl6pPr indent="0" lvl="5" marL="0" marR="0" algn="r">
              <a:spcBef>
                <a:spcPts val="0"/>
              </a:spcBef>
              <a:spcAft>
                <a:spcPts val="0"/>
              </a:spcAft>
              <a:buClr>
                <a:schemeClr val="accent1"/>
              </a:buClr>
              <a:buSzPts val="675"/>
              <a:buFont typeface="Trebuchet MS"/>
              <a:buNone/>
              <a:defRPr sz="675">
                <a:solidFill>
                  <a:schemeClr val="accent1"/>
                </a:solidFill>
                <a:latin typeface="Trebuchet MS"/>
                <a:ea typeface="Trebuchet MS"/>
                <a:cs typeface="Trebuchet MS"/>
                <a:sym typeface="Trebuchet MS"/>
              </a:defRPr>
            </a:lvl6pPr>
            <a:lvl7pPr indent="0" lvl="6" marL="0" marR="0" algn="r">
              <a:spcBef>
                <a:spcPts val="0"/>
              </a:spcBef>
              <a:spcAft>
                <a:spcPts val="0"/>
              </a:spcAft>
              <a:buClr>
                <a:schemeClr val="accent1"/>
              </a:buClr>
              <a:buSzPts val="675"/>
              <a:buFont typeface="Trebuchet MS"/>
              <a:buNone/>
              <a:defRPr sz="675">
                <a:solidFill>
                  <a:schemeClr val="accent1"/>
                </a:solidFill>
                <a:latin typeface="Trebuchet MS"/>
                <a:ea typeface="Trebuchet MS"/>
                <a:cs typeface="Trebuchet MS"/>
                <a:sym typeface="Trebuchet MS"/>
              </a:defRPr>
            </a:lvl7pPr>
            <a:lvl8pPr indent="0" lvl="7" marL="0" marR="0" algn="r">
              <a:spcBef>
                <a:spcPts val="0"/>
              </a:spcBef>
              <a:spcAft>
                <a:spcPts val="0"/>
              </a:spcAft>
              <a:buClr>
                <a:schemeClr val="accent1"/>
              </a:buClr>
              <a:buSzPts val="675"/>
              <a:buFont typeface="Trebuchet MS"/>
              <a:buNone/>
              <a:defRPr sz="675">
                <a:solidFill>
                  <a:schemeClr val="accent1"/>
                </a:solidFill>
                <a:latin typeface="Trebuchet MS"/>
                <a:ea typeface="Trebuchet MS"/>
                <a:cs typeface="Trebuchet MS"/>
                <a:sym typeface="Trebuchet MS"/>
              </a:defRPr>
            </a:lvl8pPr>
            <a:lvl9pPr indent="0" lvl="8" marL="0" marR="0" algn="r">
              <a:spcBef>
                <a:spcPts val="0"/>
              </a:spcBef>
              <a:spcAft>
                <a:spcPts val="0"/>
              </a:spcAft>
              <a:buClr>
                <a:schemeClr val="accent1"/>
              </a:buClr>
              <a:buSzPts val="675"/>
              <a:buFont typeface="Trebuchet MS"/>
              <a:buNone/>
              <a:defRPr sz="675">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25"/>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2700"/>
              <a:buFont typeface="Trebuchet MS"/>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5"/>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46" name="Google Shape;46;p2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26"/>
          <p:cNvSpPr txBox="1"/>
          <p:nvPr>
            <p:ph type="title"/>
          </p:nvPr>
        </p:nvSpPr>
        <p:spPr>
          <a:xfrm>
            <a:off x="508001" y="2025651"/>
            <a:ext cx="6447501" cy="13699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000"/>
              <a:buFont typeface="Trebuchet MS"/>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6"/>
          <p:cNvSpPr txBox="1"/>
          <p:nvPr>
            <p:ph idx="1" type="body"/>
          </p:nvPr>
        </p:nvSpPr>
        <p:spPr>
          <a:xfrm>
            <a:off x="508001" y="3395586"/>
            <a:ext cx="6447501"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200"/>
              <a:buNone/>
              <a:defRPr sz="150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52" name="Google Shape;52;p2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27"/>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7"/>
          <p:cNvSpPr txBox="1"/>
          <p:nvPr>
            <p:ph idx="1" type="body"/>
          </p:nvPr>
        </p:nvSpPr>
        <p:spPr>
          <a:xfrm>
            <a:off x="508001" y="1620442"/>
            <a:ext cx="3138026" cy="2910579"/>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58" name="Google Shape;58;p27"/>
          <p:cNvSpPr txBox="1"/>
          <p:nvPr>
            <p:ph idx="2" type="body"/>
          </p:nvPr>
        </p:nvSpPr>
        <p:spPr>
          <a:xfrm>
            <a:off x="3817477" y="1620442"/>
            <a:ext cx="3138026" cy="291058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59" name="Google Shape;59;p2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2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8"/>
          <p:cNvSpPr txBox="1"/>
          <p:nvPr>
            <p:ph idx="1" type="body"/>
          </p:nvPr>
        </p:nvSpPr>
        <p:spPr>
          <a:xfrm>
            <a:off x="506809" y="1620737"/>
            <a:ext cx="3139217"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65" name="Google Shape;65;p28"/>
          <p:cNvSpPr txBox="1"/>
          <p:nvPr>
            <p:ph idx="2" type="body"/>
          </p:nvPr>
        </p:nvSpPr>
        <p:spPr>
          <a:xfrm>
            <a:off x="506809" y="2052934"/>
            <a:ext cx="3139217" cy="2478088"/>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66" name="Google Shape;66;p28"/>
          <p:cNvSpPr txBox="1"/>
          <p:nvPr>
            <p:ph idx="3" type="body"/>
          </p:nvPr>
        </p:nvSpPr>
        <p:spPr>
          <a:xfrm>
            <a:off x="3816287" y="1620737"/>
            <a:ext cx="3139214"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67" name="Google Shape;67;p28"/>
          <p:cNvSpPr txBox="1"/>
          <p:nvPr>
            <p:ph idx="4" type="body"/>
          </p:nvPr>
        </p:nvSpPr>
        <p:spPr>
          <a:xfrm>
            <a:off x="3816288" y="2052934"/>
            <a:ext cx="3139213" cy="2478088"/>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68" name="Google Shape;68;p2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29"/>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3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31"/>
          <p:cNvSpPr txBox="1"/>
          <p:nvPr>
            <p:ph type="title"/>
          </p:nvPr>
        </p:nvSpPr>
        <p:spPr>
          <a:xfrm>
            <a:off x="508001" y="1123953"/>
            <a:ext cx="2890896" cy="9588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1"/>
          <p:cNvSpPr txBox="1"/>
          <p:nvPr>
            <p:ph idx="1" type="body"/>
          </p:nvPr>
        </p:nvSpPr>
        <p:spPr>
          <a:xfrm>
            <a:off x="3570346" y="386193"/>
            <a:ext cx="3385156" cy="4144828"/>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83" name="Google Shape;83;p31"/>
          <p:cNvSpPr txBox="1"/>
          <p:nvPr>
            <p:ph idx="2" type="body"/>
          </p:nvPr>
        </p:nvSpPr>
        <p:spPr>
          <a:xfrm>
            <a:off x="508001" y="2082802"/>
            <a:ext cx="2890896" cy="1938337"/>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840"/>
              <a:buNone/>
              <a:defRPr sz="1050"/>
            </a:lvl2pPr>
            <a:lvl3pPr indent="-228600" lvl="2" marL="1371600" algn="l">
              <a:spcBef>
                <a:spcPts val="750"/>
              </a:spcBef>
              <a:spcAft>
                <a:spcPts val="0"/>
              </a:spcAft>
              <a:buSzPts val="720"/>
              <a:buNone/>
              <a:defRPr sz="900"/>
            </a:lvl3pPr>
            <a:lvl4pPr indent="-228600" lvl="3" marL="1828800" algn="l">
              <a:spcBef>
                <a:spcPts val="750"/>
              </a:spcBef>
              <a:spcAft>
                <a:spcPts val="0"/>
              </a:spcAft>
              <a:buSzPts val="600"/>
              <a:buNone/>
              <a:defRPr sz="750"/>
            </a:lvl4pPr>
            <a:lvl5pPr indent="-228600" lvl="4" marL="2286000" algn="l">
              <a:spcBef>
                <a:spcPts val="750"/>
              </a:spcBef>
              <a:spcAft>
                <a:spcPts val="0"/>
              </a:spcAft>
              <a:buSzPts val="600"/>
              <a:buNone/>
              <a:defRPr sz="750"/>
            </a:lvl5pPr>
            <a:lvl6pPr indent="-228600" lvl="5" marL="2743200" algn="l">
              <a:spcBef>
                <a:spcPts val="750"/>
              </a:spcBef>
              <a:spcAft>
                <a:spcPts val="0"/>
              </a:spcAft>
              <a:buSzPts val="600"/>
              <a:buNone/>
              <a:defRPr sz="750"/>
            </a:lvl6pPr>
            <a:lvl7pPr indent="-228600" lvl="6" marL="3200400" algn="l">
              <a:spcBef>
                <a:spcPts val="750"/>
              </a:spcBef>
              <a:spcAft>
                <a:spcPts val="0"/>
              </a:spcAft>
              <a:buSzPts val="600"/>
              <a:buNone/>
              <a:defRPr sz="750"/>
            </a:lvl7pPr>
            <a:lvl8pPr indent="-228600" lvl="7" marL="3657600" algn="l">
              <a:spcBef>
                <a:spcPts val="750"/>
              </a:spcBef>
              <a:spcAft>
                <a:spcPts val="0"/>
              </a:spcAft>
              <a:buSzPts val="600"/>
              <a:buNone/>
              <a:defRPr sz="750"/>
            </a:lvl8pPr>
            <a:lvl9pPr indent="-228600" lvl="8" marL="4114800" algn="l">
              <a:spcBef>
                <a:spcPts val="750"/>
              </a:spcBef>
              <a:spcAft>
                <a:spcPts val="0"/>
              </a:spcAft>
              <a:buSzPts val="600"/>
              <a:buNone/>
              <a:defRPr sz="750"/>
            </a:lvl9pPr>
          </a:lstStyle>
          <a:p/>
        </p:txBody>
      </p:sp>
      <p:sp>
        <p:nvSpPr>
          <p:cNvPr id="84" name="Google Shape;84;p3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600"/>
              <a:buFont typeface="Trebuchet MS"/>
              <a:buNone/>
              <a:defRPr/>
            </a:lvl1pPr>
            <a:lvl2pPr indent="0" lvl="1" marL="0" algn="r">
              <a:spcBef>
                <a:spcPts val="0"/>
              </a:spcBef>
              <a:spcAft>
                <a:spcPts val="0"/>
              </a:spcAft>
              <a:buClr>
                <a:schemeClr val="accent1"/>
              </a:buClr>
              <a:buSzPts val="600"/>
              <a:buFont typeface="Trebuchet MS"/>
              <a:buNone/>
              <a:defRPr/>
            </a:lvl2pPr>
            <a:lvl3pPr indent="0" lvl="2" marL="0" algn="r">
              <a:spcBef>
                <a:spcPts val="0"/>
              </a:spcBef>
              <a:spcAft>
                <a:spcPts val="0"/>
              </a:spcAft>
              <a:buClr>
                <a:schemeClr val="accent1"/>
              </a:buClr>
              <a:buSzPts val="600"/>
              <a:buFont typeface="Trebuchet MS"/>
              <a:buNone/>
              <a:defRPr/>
            </a:lvl3pPr>
            <a:lvl4pPr indent="0" lvl="3" marL="0" algn="r">
              <a:spcBef>
                <a:spcPts val="0"/>
              </a:spcBef>
              <a:spcAft>
                <a:spcPts val="0"/>
              </a:spcAft>
              <a:buClr>
                <a:schemeClr val="accent1"/>
              </a:buClr>
              <a:buSzPts val="600"/>
              <a:buFont typeface="Trebuchet MS"/>
              <a:buNone/>
              <a:defRPr/>
            </a:lvl4pPr>
            <a:lvl5pPr indent="0" lvl="4" marL="0" algn="r">
              <a:spcBef>
                <a:spcPts val="0"/>
              </a:spcBef>
              <a:spcAft>
                <a:spcPts val="0"/>
              </a:spcAft>
              <a:buClr>
                <a:schemeClr val="accent1"/>
              </a:buClr>
              <a:buSzPts val="600"/>
              <a:buFont typeface="Trebuchet MS"/>
              <a:buNone/>
              <a:defRPr/>
            </a:lvl5pPr>
            <a:lvl6pPr indent="0" lvl="5" marL="0" algn="r">
              <a:spcBef>
                <a:spcPts val="0"/>
              </a:spcBef>
              <a:spcAft>
                <a:spcPts val="0"/>
              </a:spcAft>
              <a:buClr>
                <a:schemeClr val="accent1"/>
              </a:buClr>
              <a:buSzPts val="600"/>
              <a:buFont typeface="Trebuchet MS"/>
              <a:buNone/>
              <a:defRPr/>
            </a:lvl6pPr>
            <a:lvl7pPr indent="0" lvl="6" marL="0" algn="r">
              <a:spcBef>
                <a:spcPts val="0"/>
              </a:spcBef>
              <a:spcAft>
                <a:spcPts val="0"/>
              </a:spcAft>
              <a:buClr>
                <a:schemeClr val="accent1"/>
              </a:buClr>
              <a:buSzPts val="600"/>
              <a:buFont typeface="Trebuchet MS"/>
              <a:buNone/>
              <a:defRPr/>
            </a:lvl7pPr>
            <a:lvl8pPr indent="0" lvl="7" marL="0" algn="r">
              <a:spcBef>
                <a:spcPts val="0"/>
              </a:spcBef>
              <a:spcAft>
                <a:spcPts val="0"/>
              </a:spcAft>
              <a:buClr>
                <a:schemeClr val="accent1"/>
              </a:buClr>
              <a:buSzPts val="600"/>
              <a:buFont typeface="Trebuchet MS"/>
              <a:buNone/>
              <a:defRPr/>
            </a:lvl8pPr>
            <a:lvl9pPr indent="0" lvl="8" mar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22"/>
          <p:cNvGrpSpPr/>
          <p:nvPr/>
        </p:nvGrpSpPr>
        <p:grpSpPr>
          <a:xfrm>
            <a:off x="0" y="-6350"/>
            <a:ext cx="9144000" cy="5149850"/>
            <a:chOff x="0" y="-8467"/>
            <a:chExt cx="12192000" cy="6866467"/>
          </a:xfrm>
        </p:grpSpPr>
        <p:cxnSp>
          <p:nvCxnSpPr>
            <p:cNvPr id="7" name="Google Shape;7;p22"/>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22"/>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2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2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22"/>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2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2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22"/>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2"/>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2"/>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22"/>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297180" lvl="0" marL="457200" marR="0" rtl="0" algn="l">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rtl="0" algn="l">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rtl="0" algn="l">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2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675"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2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675"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2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pic>
        <p:nvPicPr>
          <p:cNvPr id="147" name="Google Shape;147;p1"/>
          <p:cNvPicPr preferRelativeResize="0"/>
          <p:nvPr/>
        </p:nvPicPr>
        <p:blipFill rotWithShape="1">
          <a:blip r:embed="rId3">
            <a:alphaModFix/>
          </a:blip>
          <a:srcRect b="-1" l="30897" r="6586" t="9091"/>
          <a:stretch/>
        </p:blipFill>
        <p:spPr>
          <a:xfrm>
            <a:off x="3842657" y="10"/>
            <a:ext cx="5298961" cy="5143490"/>
          </a:xfrm>
          <a:custGeom>
            <a:rect b="b" l="l" r="r" t="t"/>
            <a:pathLst>
              <a:path extrusionOk="0" h="6858001" w="7065281">
                <a:moveTo>
                  <a:pt x="379987" y="0"/>
                </a:moveTo>
                <a:lnTo>
                  <a:pt x="7065281" y="0"/>
                </a:lnTo>
                <a:lnTo>
                  <a:pt x="7065281" y="6858001"/>
                </a:lnTo>
                <a:lnTo>
                  <a:pt x="27809" y="6858001"/>
                </a:lnTo>
                <a:lnTo>
                  <a:pt x="1803228" y="4521201"/>
                </a:lnTo>
                <a:close/>
                <a:moveTo>
                  <a:pt x="0" y="0"/>
                </a:moveTo>
                <a:lnTo>
                  <a:pt x="379987" y="0"/>
                </a:lnTo>
                <a:lnTo>
                  <a:pt x="0" y="407"/>
                </a:lnTo>
                <a:close/>
              </a:path>
            </a:pathLst>
          </a:custGeom>
          <a:noFill/>
          <a:ln>
            <a:noFill/>
          </a:ln>
        </p:spPr>
      </p:pic>
      <p:sp>
        <p:nvSpPr>
          <p:cNvPr id="148" name="Google Shape;148;p1"/>
          <p:cNvSpPr txBox="1"/>
          <p:nvPr>
            <p:ph type="ctrTitle"/>
          </p:nvPr>
        </p:nvSpPr>
        <p:spPr>
          <a:xfrm>
            <a:off x="501649" y="1258999"/>
            <a:ext cx="3842636" cy="1776820"/>
          </a:xfrm>
          <a:prstGeom prst="rect">
            <a:avLst/>
          </a:prstGeom>
          <a:noFill/>
          <a:ln>
            <a:noFill/>
          </a:ln>
        </p:spPr>
        <p:txBody>
          <a:bodyPr anchorCtr="0" anchor="b" bIns="91425" lIns="91425" spcFirstLastPara="1" rIns="91425" wrap="square" tIns="91425">
            <a:normAutofit/>
          </a:bodyPr>
          <a:lstStyle/>
          <a:p>
            <a:pPr indent="0" lvl="0" marL="0" rtl="0" algn="r">
              <a:lnSpc>
                <a:spcPct val="90000"/>
              </a:lnSpc>
              <a:spcBef>
                <a:spcPts val="0"/>
              </a:spcBef>
              <a:spcAft>
                <a:spcPts val="0"/>
              </a:spcAft>
              <a:buClr>
                <a:schemeClr val="accent1"/>
              </a:buClr>
              <a:buSzPts val="2800"/>
              <a:buFont typeface="Impact"/>
              <a:buNone/>
            </a:pPr>
            <a:r>
              <a:rPr i="1" lang="en" sz="2800">
                <a:latin typeface="Impact"/>
                <a:ea typeface="Impact"/>
                <a:cs typeface="Impact"/>
                <a:sym typeface="Impact"/>
              </a:rPr>
              <a:t>Unleash Your Swing Potential</a:t>
            </a:r>
            <a:endParaRPr/>
          </a:p>
          <a:p>
            <a:pPr indent="0" lvl="0" marL="0" rtl="0" algn="r">
              <a:lnSpc>
                <a:spcPct val="90000"/>
              </a:lnSpc>
              <a:spcBef>
                <a:spcPts val="0"/>
              </a:spcBef>
              <a:spcAft>
                <a:spcPts val="0"/>
              </a:spcAft>
              <a:buClr>
                <a:schemeClr val="accent1"/>
              </a:buClr>
              <a:buSzPts val="2800"/>
              <a:buFont typeface="Impact"/>
              <a:buNone/>
            </a:pPr>
            <a:r>
              <a:rPr i="1" lang="en" sz="2800">
                <a:latin typeface="Impact"/>
                <a:ea typeface="Impact"/>
                <a:cs typeface="Impact"/>
                <a:sym typeface="Impact"/>
              </a:rPr>
              <a:t>Team Status Report I - Kickoff Meeting</a:t>
            </a:r>
            <a:endParaRPr/>
          </a:p>
          <a:p>
            <a:pPr indent="0" lvl="0" marL="0" rtl="0" algn="r">
              <a:lnSpc>
                <a:spcPct val="90000"/>
              </a:lnSpc>
              <a:spcBef>
                <a:spcPts val="0"/>
              </a:spcBef>
              <a:spcAft>
                <a:spcPts val="0"/>
              </a:spcAft>
              <a:buClr>
                <a:schemeClr val="accent1"/>
              </a:buClr>
              <a:buSzPts val="2800"/>
              <a:buFont typeface="Trebuchet MS"/>
              <a:buNone/>
            </a:pPr>
            <a:r>
              <a:t/>
            </a:r>
            <a:endParaRPr i="1" sz="2800">
              <a:latin typeface="Impact"/>
              <a:ea typeface="Impact"/>
              <a:cs typeface="Impact"/>
              <a:sym typeface="Impact"/>
            </a:endParaRPr>
          </a:p>
        </p:txBody>
      </p:sp>
      <p:sp>
        <p:nvSpPr>
          <p:cNvPr id="149" name="Google Shape;149;p1"/>
          <p:cNvSpPr txBox="1"/>
          <p:nvPr>
            <p:ph idx="1" type="subTitle"/>
          </p:nvPr>
        </p:nvSpPr>
        <p:spPr>
          <a:xfrm>
            <a:off x="508001" y="3038123"/>
            <a:ext cx="3834913" cy="822676"/>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SzPts val="960"/>
              <a:buNone/>
            </a:pPr>
            <a:r>
              <a:rPr lang="en" sz="1200">
                <a:latin typeface="Oswald Medium"/>
                <a:ea typeface="Oswald Medium"/>
                <a:cs typeface="Oswald Medium"/>
                <a:sym typeface="Oswald Medium"/>
              </a:rPr>
              <a:t>Team Osmium</a:t>
            </a:r>
            <a:endParaRPr/>
          </a:p>
          <a:p>
            <a:pPr indent="0" lvl="0" marL="0" rtl="0" algn="r">
              <a:spcBef>
                <a:spcPts val="600"/>
              </a:spcBef>
              <a:spcAft>
                <a:spcPts val="600"/>
              </a:spcAft>
              <a:buSzPts val="960"/>
              <a:buNone/>
            </a:pPr>
            <a:r>
              <a:rPr lang="en" sz="1200">
                <a:latin typeface="Oswald Medium"/>
                <a:ea typeface="Oswald Medium"/>
                <a:cs typeface="Oswald Medium"/>
                <a:sym typeface="Oswald Medium"/>
              </a:rPr>
              <a:t>November 4, 2023</a:t>
            </a:r>
            <a:endParaRPr/>
          </a:p>
        </p:txBody>
      </p:sp>
      <p:cxnSp>
        <p:nvCxnSpPr>
          <p:cNvPr id="150" name="Google Shape;150;p1"/>
          <p:cNvCxnSpPr/>
          <p:nvPr/>
        </p:nvCxnSpPr>
        <p:spPr>
          <a:xfrm>
            <a:off x="7028259" y="0"/>
            <a:ext cx="914400" cy="5143500"/>
          </a:xfrm>
          <a:prstGeom prst="straightConnector1">
            <a:avLst/>
          </a:prstGeom>
          <a:noFill/>
          <a:ln cap="flat" cmpd="sng" w="9525">
            <a:solidFill>
              <a:srgbClr val="BFBFBF"/>
            </a:solidFill>
            <a:prstDash val="solid"/>
            <a:round/>
            <a:headEnd len="sm" w="sm" type="none"/>
            <a:tailEnd len="sm" w="sm" type="none"/>
          </a:ln>
        </p:spPr>
      </p:cxnSp>
      <p:cxnSp>
        <p:nvCxnSpPr>
          <p:cNvPr id="151" name="Google Shape;151;p1"/>
          <p:cNvCxnSpPr/>
          <p:nvPr/>
        </p:nvCxnSpPr>
        <p:spPr>
          <a:xfrm flipH="1">
            <a:off x="5568950" y="2761059"/>
            <a:ext cx="3572668" cy="2382441"/>
          </a:xfrm>
          <a:prstGeom prst="straightConnector1">
            <a:avLst/>
          </a:prstGeom>
          <a:noFill/>
          <a:ln cap="flat" cmpd="sng" w="9525">
            <a:solidFill>
              <a:srgbClr val="D8D8D8"/>
            </a:solidFill>
            <a:prstDash val="solid"/>
            <a:round/>
            <a:headEnd len="sm" w="sm" type="none"/>
            <a:tailEnd len="sm" w="sm" type="none"/>
          </a:ln>
        </p:spPr>
      </p:cxnSp>
      <p:sp>
        <p:nvSpPr>
          <p:cNvPr id="152" name="Google Shape;152;p1"/>
          <p:cNvSpPr/>
          <p:nvPr/>
        </p:nvSpPr>
        <p:spPr>
          <a:xfrm>
            <a:off x="6886107" y="-6350"/>
            <a:ext cx="2255511" cy="5149850"/>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53" name="Google Shape;153;p1"/>
          <p:cNvSpPr/>
          <p:nvPr/>
        </p:nvSpPr>
        <p:spPr>
          <a:xfrm>
            <a:off x="7202581" y="-6350"/>
            <a:ext cx="1941419" cy="5149850"/>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54" name="Google Shape;154;p1"/>
          <p:cNvSpPr/>
          <p:nvPr/>
        </p:nvSpPr>
        <p:spPr>
          <a:xfrm>
            <a:off x="6699249" y="2286000"/>
            <a:ext cx="2444751" cy="2857500"/>
          </a:xfrm>
          <a:prstGeom prst="triangle">
            <a:avLst>
              <a:gd fmla="val 100000" name="adj"/>
            </a:avLst>
          </a:prstGeom>
          <a:solidFill>
            <a:schemeClr val="accent2">
              <a:alpha val="71764"/>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55" name="Google Shape;155;p1"/>
          <p:cNvSpPr/>
          <p:nvPr/>
        </p:nvSpPr>
        <p:spPr>
          <a:xfrm>
            <a:off x="7000875" y="-6350"/>
            <a:ext cx="2140744" cy="5149850"/>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46666"/>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56" name="Google Shape;156;p1"/>
          <p:cNvSpPr/>
          <p:nvPr/>
        </p:nvSpPr>
        <p:spPr>
          <a:xfrm>
            <a:off x="8174047" y="-6350"/>
            <a:ext cx="967571" cy="514985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57" name="Google Shape;157;p1"/>
          <p:cNvSpPr/>
          <p:nvPr/>
        </p:nvSpPr>
        <p:spPr>
          <a:xfrm>
            <a:off x="8204249" y="-6350"/>
            <a:ext cx="937369" cy="514985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58" name="Google Shape;158;p1"/>
          <p:cNvSpPr/>
          <p:nvPr/>
        </p:nvSpPr>
        <p:spPr>
          <a:xfrm>
            <a:off x="7778749" y="2692400"/>
            <a:ext cx="1362869" cy="2451100"/>
          </a:xfrm>
          <a:prstGeom prst="triangle">
            <a:avLst>
              <a:gd fmla="val 100000" name="adj"/>
            </a:avLst>
          </a:prstGeom>
          <a:solidFill>
            <a:schemeClr val="accen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59" name="Google Shape;159;p1"/>
          <p:cNvSpPr txBox="1"/>
          <p:nvPr/>
        </p:nvSpPr>
        <p:spPr>
          <a:xfrm>
            <a:off x="0" y="4758600"/>
            <a:ext cx="1467000" cy="461635"/>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600"/>
              </a:spcAft>
              <a:buClr>
                <a:schemeClr val="lt2"/>
              </a:buClr>
              <a:buSzPts val="1300"/>
              <a:buFont typeface="Lobster"/>
              <a:buNone/>
            </a:pPr>
            <a:r>
              <a:rPr lang="en" sz="1300">
                <a:solidFill>
                  <a:schemeClr val="lt2"/>
                </a:solidFill>
                <a:latin typeface="Lobster"/>
                <a:ea typeface="Lobster"/>
                <a:cs typeface="Lobster"/>
                <a:sym typeface="Lobster"/>
              </a:rPr>
              <a:t>©Team Osmium</a:t>
            </a:r>
            <a:endParaRPr sz="100">
              <a:solidFill>
                <a:schemeClr val="lt2"/>
              </a:solidFill>
              <a:latin typeface="Trebuchet MS"/>
              <a:ea typeface="Trebuchet MS"/>
              <a:cs typeface="Trebuchet MS"/>
              <a:sym typeface="Trebuchet MS"/>
            </a:endParaRPr>
          </a:p>
        </p:txBody>
      </p:sp>
      <p:sp>
        <p:nvSpPr>
          <p:cNvPr id="160" name="Google Shape;160;p1"/>
          <p:cNvSpPr txBox="1"/>
          <p:nvPr>
            <p:ph idx="12" type="sldNum"/>
          </p:nvPr>
        </p:nvSpPr>
        <p:spPr>
          <a:xfrm>
            <a:off x="6442998" y="4531022"/>
            <a:ext cx="512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600"/>
              <a:buFont typeface="Trebuchet MS"/>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0"/>
          <p:cNvSpPr txBox="1"/>
          <p:nvPr>
            <p:ph type="title"/>
          </p:nvPr>
        </p:nvSpPr>
        <p:spPr>
          <a:xfrm>
            <a:off x="881950" y="344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accent1"/>
              </a:buClr>
              <a:buSzPct val="115226"/>
              <a:buFont typeface="Trebuchet MS"/>
              <a:buNone/>
            </a:pPr>
            <a:r>
              <a:rPr lang="en"/>
              <a:t>PROJECT CHARTER</a:t>
            </a:r>
            <a:endParaRPr/>
          </a:p>
        </p:txBody>
      </p:sp>
      <p:sp>
        <p:nvSpPr>
          <p:cNvPr id="246" name="Google Shape;24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247" name="Google Shape;247;p10"/>
          <p:cNvPicPr preferRelativeResize="0"/>
          <p:nvPr/>
        </p:nvPicPr>
        <p:blipFill rotWithShape="1">
          <a:blip r:embed="rId3">
            <a:alphaModFix/>
          </a:blip>
          <a:srcRect b="0" l="0" r="2799" t="0"/>
          <a:stretch/>
        </p:blipFill>
        <p:spPr>
          <a:xfrm>
            <a:off x="296600" y="897000"/>
            <a:ext cx="6767050" cy="2666050"/>
          </a:xfrm>
          <a:prstGeom prst="rect">
            <a:avLst/>
          </a:prstGeom>
          <a:noFill/>
          <a:ln>
            <a:noFill/>
          </a:ln>
        </p:spPr>
      </p:pic>
      <p:pic>
        <p:nvPicPr>
          <p:cNvPr id="248" name="Google Shape;248;p10"/>
          <p:cNvPicPr preferRelativeResize="0"/>
          <p:nvPr/>
        </p:nvPicPr>
        <p:blipFill rotWithShape="1">
          <a:blip r:embed="rId4">
            <a:alphaModFix/>
          </a:blip>
          <a:srcRect b="0" l="0" r="2799" t="5678"/>
          <a:stretch/>
        </p:blipFill>
        <p:spPr>
          <a:xfrm>
            <a:off x="296600" y="3563050"/>
            <a:ext cx="6767050" cy="1100175"/>
          </a:xfrm>
          <a:prstGeom prst="rect">
            <a:avLst/>
          </a:prstGeom>
          <a:noFill/>
          <a:ln>
            <a:noFill/>
          </a:ln>
        </p:spPr>
      </p:pic>
      <p:cxnSp>
        <p:nvCxnSpPr>
          <p:cNvPr id="249" name="Google Shape;249;p10"/>
          <p:cNvCxnSpPr/>
          <p:nvPr/>
        </p:nvCxnSpPr>
        <p:spPr>
          <a:xfrm flipH="1">
            <a:off x="7106225" y="1625300"/>
            <a:ext cx="840000" cy="7200"/>
          </a:xfrm>
          <a:prstGeom prst="straightConnector1">
            <a:avLst/>
          </a:prstGeom>
          <a:noFill/>
          <a:ln cap="flat" cmpd="sng" w="9525">
            <a:solidFill>
              <a:srgbClr val="434343"/>
            </a:solidFill>
            <a:prstDash val="solid"/>
            <a:round/>
            <a:headEnd len="sm" w="sm" type="none"/>
            <a:tailEnd len="med" w="med" type="triangle"/>
          </a:ln>
        </p:spPr>
      </p:cxnSp>
      <p:sp>
        <p:nvSpPr>
          <p:cNvPr id="250" name="Google Shape;250;p10"/>
          <p:cNvSpPr txBox="1"/>
          <p:nvPr/>
        </p:nvSpPr>
        <p:spPr>
          <a:xfrm>
            <a:off x="8031725" y="1305700"/>
            <a:ext cx="810300" cy="6987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rPr lang="en" sz="1800">
                <a:solidFill>
                  <a:schemeClr val="dk1"/>
                </a:solidFill>
                <a:latin typeface="Trebuchet MS"/>
                <a:ea typeface="Trebuchet MS"/>
                <a:cs typeface="Trebuchet MS"/>
                <a:sym typeface="Trebuchet MS"/>
              </a:rPr>
              <a:t>Only long game</a:t>
            </a:r>
            <a:endParaRPr sz="1800">
              <a:solidFill>
                <a:schemeClr val="dk1"/>
              </a:solidFill>
              <a:latin typeface="Trebuchet MS"/>
              <a:ea typeface="Trebuchet MS"/>
              <a:cs typeface="Trebuchet MS"/>
              <a:sym typeface="Trebuchet MS"/>
            </a:endParaRPr>
          </a:p>
        </p:txBody>
      </p:sp>
      <p:cxnSp>
        <p:nvCxnSpPr>
          <p:cNvPr id="251" name="Google Shape;251;p10"/>
          <p:cNvCxnSpPr/>
          <p:nvPr/>
        </p:nvCxnSpPr>
        <p:spPr>
          <a:xfrm flipH="1">
            <a:off x="7106225" y="4185925"/>
            <a:ext cx="840000" cy="7200"/>
          </a:xfrm>
          <a:prstGeom prst="straightConnector1">
            <a:avLst/>
          </a:prstGeom>
          <a:noFill/>
          <a:ln cap="flat" cmpd="sng" w="9525">
            <a:solidFill>
              <a:schemeClr val="dk2"/>
            </a:solidFill>
            <a:prstDash val="solid"/>
            <a:round/>
            <a:headEnd len="sm" w="sm" type="none"/>
            <a:tailEnd len="med" w="med" type="triangle"/>
          </a:ln>
        </p:spPr>
      </p:cxnSp>
      <p:sp>
        <p:nvSpPr>
          <p:cNvPr id="252" name="Google Shape;252;p10"/>
          <p:cNvSpPr txBox="1"/>
          <p:nvPr/>
        </p:nvSpPr>
        <p:spPr>
          <a:xfrm>
            <a:off x="8031725" y="3866325"/>
            <a:ext cx="996000" cy="698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Trebuchet MS"/>
              <a:buNone/>
            </a:pPr>
            <a:r>
              <a:rPr lang="en" sz="1800">
                <a:solidFill>
                  <a:schemeClr val="dk1"/>
                </a:solidFill>
                <a:latin typeface="Trebuchet MS"/>
                <a:ea typeface="Trebuchet MS"/>
                <a:cs typeface="Trebuchet MS"/>
                <a:sym typeface="Trebuchet MS"/>
              </a:rPr>
              <a:t>Risks mitigated</a:t>
            </a:r>
            <a:endParaRPr sz="1800">
              <a:solidFill>
                <a:schemeClr val="dk1"/>
              </a:solidFill>
              <a:latin typeface="Trebuchet MS"/>
              <a:ea typeface="Trebuchet MS"/>
              <a:cs typeface="Trebuchet MS"/>
              <a:sym typeface="Trebuchet MS"/>
            </a:endParaRPr>
          </a:p>
        </p:txBody>
      </p:sp>
      <p:sp>
        <p:nvSpPr>
          <p:cNvPr id="253" name="Google Shape;253;p10"/>
          <p:cNvSpPr txBox="1"/>
          <p:nvPr/>
        </p:nvSpPr>
        <p:spPr>
          <a:xfrm>
            <a:off x="-615400"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254" name="Google Shape;254;p10"/>
          <p:cNvPicPr preferRelativeResize="0"/>
          <p:nvPr/>
        </p:nvPicPr>
        <p:blipFill rotWithShape="1">
          <a:blip r:embed="rId5">
            <a:alphaModFix/>
          </a:blip>
          <a:srcRect b="0" l="0" r="0" t="0"/>
          <a:stretch/>
        </p:blipFill>
        <p:spPr>
          <a:xfrm>
            <a:off x="446525" y="379200"/>
            <a:ext cx="503150" cy="50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1"/>
          <p:cNvSpPr txBox="1"/>
          <p:nvPr>
            <p:ph type="title"/>
          </p:nvPr>
        </p:nvSpPr>
        <p:spPr>
          <a:xfrm>
            <a:off x="797450" y="2505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accent1"/>
              </a:buClr>
              <a:buSzPct val="115226"/>
              <a:buFont typeface="Trebuchet MS"/>
              <a:buNone/>
            </a:pPr>
            <a:r>
              <a:rPr lang="en"/>
              <a:t>PROJECT CHARTER</a:t>
            </a:r>
            <a:endParaRPr/>
          </a:p>
        </p:txBody>
      </p:sp>
      <p:sp>
        <p:nvSpPr>
          <p:cNvPr id="260" name="Google Shape;26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261" name="Google Shape;261;p11"/>
          <p:cNvPicPr preferRelativeResize="0"/>
          <p:nvPr/>
        </p:nvPicPr>
        <p:blipFill rotWithShape="1">
          <a:blip r:embed="rId3">
            <a:alphaModFix/>
          </a:blip>
          <a:srcRect b="0" l="1272" r="1573" t="0"/>
          <a:stretch/>
        </p:blipFill>
        <p:spPr>
          <a:xfrm>
            <a:off x="206625" y="854500"/>
            <a:ext cx="7238150" cy="3897651"/>
          </a:xfrm>
          <a:prstGeom prst="rect">
            <a:avLst/>
          </a:prstGeom>
          <a:noFill/>
          <a:ln>
            <a:noFill/>
          </a:ln>
        </p:spPr>
      </p:pic>
      <p:cxnSp>
        <p:nvCxnSpPr>
          <p:cNvPr id="262" name="Google Shape;262;p11"/>
          <p:cNvCxnSpPr/>
          <p:nvPr/>
        </p:nvCxnSpPr>
        <p:spPr>
          <a:xfrm flipH="1">
            <a:off x="7494600" y="1582050"/>
            <a:ext cx="633300" cy="1500"/>
          </a:xfrm>
          <a:prstGeom prst="straightConnector1">
            <a:avLst/>
          </a:prstGeom>
          <a:noFill/>
          <a:ln cap="flat" cmpd="sng" w="9525">
            <a:solidFill>
              <a:schemeClr val="dk2"/>
            </a:solidFill>
            <a:prstDash val="solid"/>
            <a:round/>
            <a:headEnd len="sm" w="sm" type="none"/>
            <a:tailEnd len="med" w="med" type="triangle"/>
          </a:ln>
        </p:spPr>
      </p:cxnSp>
      <p:sp>
        <p:nvSpPr>
          <p:cNvPr id="263" name="Google Shape;263;p11"/>
          <p:cNvSpPr txBox="1"/>
          <p:nvPr/>
        </p:nvSpPr>
        <p:spPr>
          <a:xfrm>
            <a:off x="7936025" y="1194575"/>
            <a:ext cx="1276200" cy="6987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rPr lang="en" sz="1800">
                <a:solidFill>
                  <a:schemeClr val="dk1"/>
                </a:solidFill>
                <a:latin typeface="Trebuchet MS"/>
                <a:ea typeface="Trebuchet MS"/>
                <a:cs typeface="Trebuchet MS"/>
                <a:sym typeface="Trebuchet MS"/>
              </a:rPr>
              <a:t>Timeline shortened</a:t>
            </a:r>
            <a:endParaRPr sz="1800">
              <a:solidFill>
                <a:schemeClr val="dk1"/>
              </a:solidFill>
              <a:latin typeface="Trebuchet MS"/>
              <a:ea typeface="Trebuchet MS"/>
              <a:cs typeface="Trebuchet MS"/>
              <a:sym typeface="Trebuchet MS"/>
            </a:endParaRPr>
          </a:p>
        </p:txBody>
      </p:sp>
      <p:cxnSp>
        <p:nvCxnSpPr>
          <p:cNvPr id="264" name="Google Shape;264;p11"/>
          <p:cNvCxnSpPr/>
          <p:nvPr/>
        </p:nvCxnSpPr>
        <p:spPr>
          <a:xfrm flipH="1">
            <a:off x="7583425" y="2942725"/>
            <a:ext cx="504900" cy="1800"/>
          </a:xfrm>
          <a:prstGeom prst="straightConnector1">
            <a:avLst/>
          </a:prstGeom>
          <a:noFill/>
          <a:ln cap="flat" cmpd="sng" w="9525">
            <a:solidFill>
              <a:schemeClr val="dk2"/>
            </a:solidFill>
            <a:prstDash val="solid"/>
            <a:round/>
            <a:headEnd len="sm" w="sm" type="none"/>
            <a:tailEnd len="med" w="med" type="triangle"/>
          </a:ln>
        </p:spPr>
      </p:cxnSp>
      <p:sp>
        <p:nvSpPr>
          <p:cNvPr id="265" name="Google Shape;265;p11"/>
          <p:cNvSpPr txBox="1"/>
          <p:nvPr/>
        </p:nvSpPr>
        <p:spPr>
          <a:xfrm>
            <a:off x="8127900" y="2617625"/>
            <a:ext cx="1061400" cy="6987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rPr lang="en" sz="1800">
                <a:solidFill>
                  <a:schemeClr val="dk1"/>
                </a:solidFill>
                <a:latin typeface="Trebuchet MS"/>
                <a:ea typeface="Trebuchet MS"/>
                <a:cs typeface="Trebuchet MS"/>
                <a:sym typeface="Trebuchet MS"/>
              </a:rPr>
              <a:t>Budget Updated</a:t>
            </a:r>
            <a:endParaRPr sz="1800">
              <a:solidFill>
                <a:schemeClr val="dk1"/>
              </a:solidFill>
              <a:latin typeface="Trebuchet MS"/>
              <a:ea typeface="Trebuchet MS"/>
              <a:cs typeface="Trebuchet MS"/>
              <a:sym typeface="Trebuchet MS"/>
            </a:endParaRPr>
          </a:p>
        </p:txBody>
      </p:sp>
      <p:cxnSp>
        <p:nvCxnSpPr>
          <p:cNvPr id="266" name="Google Shape;266;p11"/>
          <p:cNvCxnSpPr/>
          <p:nvPr/>
        </p:nvCxnSpPr>
        <p:spPr>
          <a:xfrm flipH="1">
            <a:off x="7494675" y="3635925"/>
            <a:ext cx="840000" cy="7200"/>
          </a:xfrm>
          <a:prstGeom prst="straightConnector1">
            <a:avLst/>
          </a:prstGeom>
          <a:noFill/>
          <a:ln cap="flat" cmpd="sng" w="9525">
            <a:solidFill>
              <a:schemeClr val="dk2"/>
            </a:solidFill>
            <a:prstDash val="solid"/>
            <a:round/>
            <a:headEnd len="sm" w="sm" type="none"/>
            <a:tailEnd len="med" w="med" type="triangle"/>
          </a:ln>
        </p:spPr>
      </p:cxnSp>
      <p:sp>
        <p:nvSpPr>
          <p:cNvPr id="267" name="Google Shape;267;p11"/>
          <p:cNvSpPr txBox="1"/>
          <p:nvPr/>
        </p:nvSpPr>
        <p:spPr>
          <a:xfrm>
            <a:off x="8077075" y="3316325"/>
            <a:ext cx="1188600" cy="6987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rPr lang="en" sz="1800">
                <a:solidFill>
                  <a:schemeClr val="dk1"/>
                </a:solidFill>
                <a:latin typeface="Trebuchet MS"/>
                <a:ea typeface="Trebuchet MS"/>
                <a:cs typeface="Trebuchet MS"/>
                <a:sym typeface="Trebuchet MS"/>
              </a:rPr>
              <a:t>Nike didn’t respond</a:t>
            </a:r>
            <a:endParaRPr sz="1800">
              <a:solidFill>
                <a:schemeClr val="dk1"/>
              </a:solidFill>
              <a:latin typeface="Trebuchet MS"/>
              <a:ea typeface="Trebuchet MS"/>
              <a:cs typeface="Trebuchet MS"/>
              <a:sym typeface="Trebuchet MS"/>
            </a:endParaRPr>
          </a:p>
        </p:txBody>
      </p:sp>
      <p:sp>
        <p:nvSpPr>
          <p:cNvPr id="268" name="Google Shape;268;p11"/>
          <p:cNvSpPr txBox="1"/>
          <p:nvPr/>
        </p:nvSpPr>
        <p:spPr>
          <a:xfrm>
            <a:off x="-841200" y="4788825"/>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269" name="Google Shape;269;p11"/>
          <p:cNvPicPr preferRelativeResize="0"/>
          <p:nvPr/>
        </p:nvPicPr>
        <p:blipFill rotWithShape="1">
          <a:blip r:embed="rId4">
            <a:alphaModFix/>
          </a:blip>
          <a:srcRect b="0" l="0" r="0" t="0"/>
          <a:stretch/>
        </p:blipFill>
        <p:spPr>
          <a:xfrm>
            <a:off x="370500" y="285300"/>
            <a:ext cx="503150" cy="50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2"/>
          <p:cNvSpPr txBox="1"/>
          <p:nvPr>
            <p:ph type="title"/>
          </p:nvPr>
        </p:nvSpPr>
        <p:spPr>
          <a:xfrm>
            <a:off x="982325" y="3866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accent1"/>
              </a:buClr>
              <a:buSzPct val="115226"/>
              <a:buFont typeface="Trebuchet MS"/>
              <a:buNone/>
            </a:pPr>
            <a:r>
              <a:rPr lang="en"/>
              <a:t>PROJECT CHARTER</a:t>
            </a:r>
            <a:endParaRPr/>
          </a:p>
        </p:txBody>
      </p:sp>
      <p:sp>
        <p:nvSpPr>
          <p:cNvPr id="275" name="Google Shape;27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276" name="Google Shape;276;p12"/>
          <p:cNvPicPr preferRelativeResize="0"/>
          <p:nvPr/>
        </p:nvPicPr>
        <p:blipFill rotWithShape="1">
          <a:blip r:embed="rId3">
            <a:alphaModFix/>
          </a:blip>
          <a:srcRect b="0" l="848" r="1638" t="0"/>
          <a:stretch/>
        </p:blipFill>
        <p:spPr>
          <a:xfrm>
            <a:off x="480425" y="1028425"/>
            <a:ext cx="7362376" cy="2271600"/>
          </a:xfrm>
          <a:prstGeom prst="rect">
            <a:avLst/>
          </a:prstGeom>
          <a:noFill/>
          <a:ln>
            <a:noFill/>
          </a:ln>
        </p:spPr>
      </p:pic>
      <p:pic>
        <p:nvPicPr>
          <p:cNvPr id="277" name="Google Shape;277;p12"/>
          <p:cNvPicPr preferRelativeResize="0"/>
          <p:nvPr/>
        </p:nvPicPr>
        <p:blipFill rotWithShape="1">
          <a:blip r:embed="rId4">
            <a:alphaModFix/>
          </a:blip>
          <a:srcRect b="0" l="0" r="1117" t="5517"/>
          <a:stretch/>
        </p:blipFill>
        <p:spPr>
          <a:xfrm>
            <a:off x="390100" y="3300025"/>
            <a:ext cx="7452701" cy="1019025"/>
          </a:xfrm>
          <a:prstGeom prst="rect">
            <a:avLst/>
          </a:prstGeom>
          <a:noFill/>
          <a:ln>
            <a:noFill/>
          </a:ln>
        </p:spPr>
      </p:pic>
      <p:cxnSp>
        <p:nvCxnSpPr>
          <p:cNvPr id="278" name="Google Shape;278;p12"/>
          <p:cNvCxnSpPr/>
          <p:nvPr/>
        </p:nvCxnSpPr>
        <p:spPr>
          <a:xfrm flipH="1">
            <a:off x="7266075" y="1807125"/>
            <a:ext cx="840000" cy="7200"/>
          </a:xfrm>
          <a:prstGeom prst="straightConnector1">
            <a:avLst/>
          </a:prstGeom>
          <a:noFill/>
          <a:ln cap="flat" cmpd="sng" w="9525">
            <a:solidFill>
              <a:schemeClr val="dk2"/>
            </a:solidFill>
            <a:prstDash val="solid"/>
            <a:round/>
            <a:headEnd len="sm" w="sm" type="none"/>
            <a:tailEnd len="med" w="med" type="triangle"/>
          </a:ln>
        </p:spPr>
      </p:cxnSp>
      <p:sp>
        <p:nvSpPr>
          <p:cNvPr id="279" name="Google Shape;279;p12"/>
          <p:cNvSpPr txBox="1"/>
          <p:nvPr/>
        </p:nvSpPr>
        <p:spPr>
          <a:xfrm>
            <a:off x="8072425" y="1574050"/>
            <a:ext cx="1122900" cy="6987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Trebuchet MS"/>
              <a:buNone/>
            </a:pPr>
            <a:r>
              <a:rPr lang="en" sz="1800">
                <a:solidFill>
                  <a:schemeClr val="dk1"/>
                </a:solidFill>
                <a:latin typeface="Trebuchet MS"/>
                <a:ea typeface="Trebuchet MS"/>
                <a:cs typeface="Trebuchet MS"/>
                <a:sym typeface="Trebuchet MS"/>
              </a:rPr>
              <a:t>Updated</a:t>
            </a:r>
            <a:endParaRPr sz="1800">
              <a:solidFill>
                <a:schemeClr val="dk1"/>
              </a:solidFill>
              <a:latin typeface="Trebuchet MS"/>
              <a:ea typeface="Trebuchet MS"/>
              <a:cs typeface="Trebuchet MS"/>
              <a:sym typeface="Trebuchet MS"/>
            </a:endParaRPr>
          </a:p>
        </p:txBody>
      </p:sp>
      <p:sp>
        <p:nvSpPr>
          <p:cNvPr id="280" name="Google Shape;280;p12"/>
          <p:cNvSpPr txBox="1"/>
          <p:nvPr/>
        </p:nvSpPr>
        <p:spPr>
          <a:xfrm>
            <a:off x="-615375"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281" name="Google Shape;281;p12"/>
          <p:cNvPicPr preferRelativeResize="0"/>
          <p:nvPr/>
        </p:nvPicPr>
        <p:blipFill rotWithShape="1">
          <a:blip r:embed="rId5">
            <a:alphaModFix/>
          </a:blip>
          <a:srcRect b="0" l="0" r="0" t="0"/>
          <a:stretch/>
        </p:blipFill>
        <p:spPr>
          <a:xfrm>
            <a:off x="511450" y="421425"/>
            <a:ext cx="503150" cy="50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3"/>
          <p:cNvSpPr txBox="1"/>
          <p:nvPr>
            <p:ph type="title"/>
          </p:nvPr>
        </p:nvSpPr>
        <p:spPr>
          <a:xfrm>
            <a:off x="551400" y="2207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300"/>
              </a:spcBef>
              <a:spcAft>
                <a:spcPts val="0"/>
              </a:spcAft>
              <a:buClr>
                <a:schemeClr val="accent1"/>
              </a:buClr>
              <a:buSzPct val="129629"/>
              <a:buFont typeface="Trebuchet MS"/>
              <a:buNone/>
            </a:pPr>
            <a:r>
              <a:rPr lang="en" sz="2400"/>
              <a:t>GRAPHICAL WORK BREAKDOWN STRUCTURE</a:t>
            </a:r>
            <a:endParaRPr/>
          </a:p>
        </p:txBody>
      </p:sp>
      <p:sp>
        <p:nvSpPr>
          <p:cNvPr id="287" name="Google Shape;287;p1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sp>
        <p:nvSpPr>
          <p:cNvPr id="288" name="Google Shape;288;p13"/>
          <p:cNvSpPr txBox="1"/>
          <p:nvPr/>
        </p:nvSpPr>
        <p:spPr>
          <a:xfrm>
            <a:off x="-607025" y="4746275"/>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289" name="Google Shape;289;p13"/>
          <p:cNvPicPr preferRelativeResize="0"/>
          <p:nvPr/>
        </p:nvPicPr>
        <p:blipFill rotWithShape="1">
          <a:blip r:embed="rId3">
            <a:alphaModFix/>
          </a:blip>
          <a:srcRect b="0" l="0" r="0" t="0"/>
          <a:stretch/>
        </p:blipFill>
        <p:spPr>
          <a:xfrm>
            <a:off x="119075" y="255475"/>
            <a:ext cx="503150" cy="503150"/>
          </a:xfrm>
          <a:prstGeom prst="rect">
            <a:avLst/>
          </a:prstGeom>
          <a:noFill/>
          <a:ln>
            <a:noFill/>
          </a:ln>
        </p:spPr>
      </p:pic>
      <p:pic>
        <p:nvPicPr>
          <p:cNvPr id="290" name="Google Shape;290;p13"/>
          <p:cNvPicPr preferRelativeResize="0"/>
          <p:nvPr/>
        </p:nvPicPr>
        <p:blipFill>
          <a:blip r:embed="rId4">
            <a:alphaModFix/>
          </a:blip>
          <a:stretch>
            <a:fillRect/>
          </a:stretch>
        </p:blipFill>
        <p:spPr>
          <a:xfrm>
            <a:off x="551400" y="839300"/>
            <a:ext cx="6927074" cy="430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4"/>
          <p:cNvSpPr txBox="1"/>
          <p:nvPr>
            <p:ph type="title"/>
          </p:nvPr>
        </p:nvSpPr>
        <p:spPr>
          <a:xfrm>
            <a:off x="718225" y="117575"/>
            <a:ext cx="8520600" cy="5727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50000"/>
              </a:lnSpc>
              <a:spcBef>
                <a:spcPts val="300"/>
              </a:spcBef>
              <a:spcAft>
                <a:spcPts val="0"/>
              </a:spcAft>
              <a:buClr>
                <a:schemeClr val="accent1"/>
              </a:buClr>
              <a:buSzPct val="141414"/>
              <a:buFont typeface="Trebuchet MS"/>
              <a:buNone/>
            </a:pPr>
            <a:r>
              <a:rPr lang="en" sz="2200"/>
              <a:t>PROJECT SCOPE BASELINE </a:t>
            </a:r>
            <a:endParaRPr/>
          </a:p>
        </p:txBody>
      </p:sp>
      <p:sp>
        <p:nvSpPr>
          <p:cNvPr id="296" name="Google Shape;29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297" name="Google Shape;297;p14"/>
          <p:cNvPicPr preferRelativeResize="0"/>
          <p:nvPr/>
        </p:nvPicPr>
        <p:blipFill rotWithShape="1">
          <a:blip r:embed="rId3">
            <a:alphaModFix/>
          </a:blip>
          <a:srcRect b="0" l="0" r="0" t="0"/>
          <a:stretch/>
        </p:blipFill>
        <p:spPr>
          <a:xfrm>
            <a:off x="744229" y="645100"/>
            <a:ext cx="2471775" cy="3894650"/>
          </a:xfrm>
          <a:prstGeom prst="rect">
            <a:avLst/>
          </a:prstGeom>
          <a:noFill/>
          <a:ln>
            <a:noFill/>
          </a:ln>
        </p:spPr>
      </p:pic>
      <p:pic>
        <p:nvPicPr>
          <p:cNvPr id="298" name="Google Shape;298;p14"/>
          <p:cNvPicPr preferRelativeResize="0"/>
          <p:nvPr/>
        </p:nvPicPr>
        <p:blipFill rotWithShape="1">
          <a:blip r:embed="rId4">
            <a:alphaModFix/>
          </a:blip>
          <a:srcRect b="0" l="0" r="0" t="0"/>
          <a:stretch/>
        </p:blipFill>
        <p:spPr>
          <a:xfrm>
            <a:off x="3788975" y="645100"/>
            <a:ext cx="2746753" cy="3894650"/>
          </a:xfrm>
          <a:prstGeom prst="rect">
            <a:avLst/>
          </a:prstGeom>
          <a:noFill/>
          <a:ln>
            <a:noFill/>
          </a:ln>
        </p:spPr>
      </p:pic>
      <p:sp>
        <p:nvSpPr>
          <p:cNvPr id="299" name="Google Shape;299;p14"/>
          <p:cNvSpPr txBox="1"/>
          <p:nvPr/>
        </p:nvSpPr>
        <p:spPr>
          <a:xfrm>
            <a:off x="-640725"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300" name="Google Shape;300;p14"/>
          <p:cNvPicPr preferRelativeResize="0"/>
          <p:nvPr/>
        </p:nvPicPr>
        <p:blipFill rotWithShape="1">
          <a:blip r:embed="rId5">
            <a:alphaModFix/>
          </a:blip>
          <a:srcRect b="0" l="0" r="0" t="0"/>
          <a:stretch/>
        </p:blipFill>
        <p:spPr>
          <a:xfrm>
            <a:off x="215075" y="152350"/>
            <a:ext cx="503150" cy="50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5"/>
          <p:cNvSpPr txBox="1"/>
          <p:nvPr>
            <p:ph type="title"/>
          </p:nvPr>
        </p:nvSpPr>
        <p:spPr>
          <a:xfrm>
            <a:off x="746450" y="89325"/>
            <a:ext cx="8520600" cy="5727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50000"/>
              </a:lnSpc>
              <a:spcBef>
                <a:spcPts val="300"/>
              </a:spcBef>
              <a:spcAft>
                <a:spcPts val="0"/>
              </a:spcAft>
              <a:buClr>
                <a:schemeClr val="accent1"/>
              </a:buClr>
              <a:buSzPct val="129629"/>
              <a:buFont typeface="Trebuchet MS"/>
              <a:buNone/>
            </a:pPr>
            <a:r>
              <a:rPr lang="en" sz="2400"/>
              <a:t>PROJECT SCHEDULE BASELINE</a:t>
            </a:r>
            <a:br>
              <a:rPr lang="en" sz="2400"/>
            </a:br>
            <a:endParaRPr sz="2400"/>
          </a:p>
          <a:p>
            <a:pPr indent="0" lvl="0" marL="0" marR="0" rtl="0" algn="l">
              <a:lnSpc>
                <a:spcPct val="150000"/>
              </a:lnSpc>
              <a:spcBef>
                <a:spcPts val="300"/>
              </a:spcBef>
              <a:spcAft>
                <a:spcPts val="0"/>
              </a:spcAft>
              <a:buClr>
                <a:schemeClr val="accent1"/>
              </a:buClr>
              <a:buSzPct val="124444"/>
              <a:buFont typeface="Trebuchet MS"/>
              <a:buNone/>
            </a:pPr>
            <a:r>
              <a:t/>
            </a:r>
            <a:endParaRPr i="1" sz="2500">
              <a:solidFill>
                <a:srgbClr val="111111"/>
              </a:solidFill>
              <a:latin typeface="Impact"/>
              <a:ea typeface="Impact"/>
              <a:cs typeface="Impact"/>
              <a:sym typeface="Impact"/>
            </a:endParaRPr>
          </a:p>
        </p:txBody>
      </p:sp>
      <p:sp>
        <p:nvSpPr>
          <p:cNvPr id="306" name="Google Shape;30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sp>
        <p:nvSpPr>
          <p:cNvPr id="307" name="Google Shape;307;p15"/>
          <p:cNvSpPr txBox="1"/>
          <p:nvPr/>
        </p:nvSpPr>
        <p:spPr>
          <a:xfrm>
            <a:off x="-612550"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308" name="Google Shape;308;p15"/>
          <p:cNvPicPr preferRelativeResize="0"/>
          <p:nvPr/>
        </p:nvPicPr>
        <p:blipFill rotWithShape="1">
          <a:blip r:embed="rId3">
            <a:alphaModFix/>
          </a:blip>
          <a:srcRect b="0" l="0" r="0" t="0"/>
          <a:stretch/>
        </p:blipFill>
        <p:spPr>
          <a:xfrm>
            <a:off x="210125" y="134075"/>
            <a:ext cx="483200" cy="483200"/>
          </a:xfrm>
          <a:prstGeom prst="rect">
            <a:avLst/>
          </a:prstGeom>
          <a:noFill/>
          <a:ln>
            <a:noFill/>
          </a:ln>
        </p:spPr>
      </p:pic>
      <p:pic>
        <p:nvPicPr>
          <p:cNvPr id="309" name="Google Shape;309;p15"/>
          <p:cNvPicPr preferRelativeResize="0"/>
          <p:nvPr/>
        </p:nvPicPr>
        <p:blipFill>
          <a:blip r:embed="rId4">
            <a:alphaModFix/>
          </a:blip>
          <a:stretch>
            <a:fillRect/>
          </a:stretch>
        </p:blipFill>
        <p:spPr>
          <a:xfrm>
            <a:off x="617125" y="554700"/>
            <a:ext cx="7228524" cy="4298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6"/>
          <p:cNvSpPr txBox="1"/>
          <p:nvPr>
            <p:ph type="title"/>
          </p:nvPr>
        </p:nvSpPr>
        <p:spPr>
          <a:xfrm>
            <a:off x="693325" y="893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300"/>
              </a:spcBef>
              <a:spcAft>
                <a:spcPts val="0"/>
              </a:spcAft>
              <a:buClr>
                <a:schemeClr val="accent1"/>
              </a:buClr>
              <a:buSzPts val="2800"/>
              <a:buFont typeface="Trebuchet MS"/>
              <a:buNone/>
            </a:pPr>
            <a:r>
              <a:rPr lang="en" sz="2200"/>
              <a:t>PROJECT SCHEDULE BASELINE</a:t>
            </a:r>
            <a:br>
              <a:rPr lang="en" sz="2200"/>
            </a:br>
            <a:endParaRPr sz="2500">
              <a:solidFill>
                <a:srgbClr val="111111"/>
              </a:solidFill>
            </a:endParaRPr>
          </a:p>
        </p:txBody>
      </p:sp>
      <p:sp>
        <p:nvSpPr>
          <p:cNvPr id="315" name="Google Shape;31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sp>
        <p:nvSpPr>
          <p:cNvPr id="316" name="Google Shape;316;p16"/>
          <p:cNvSpPr txBox="1"/>
          <p:nvPr/>
        </p:nvSpPr>
        <p:spPr>
          <a:xfrm>
            <a:off x="-767325" y="4759600"/>
            <a:ext cx="3252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317" name="Google Shape;317;p16"/>
          <p:cNvPicPr preferRelativeResize="0"/>
          <p:nvPr/>
        </p:nvPicPr>
        <p:blipFill rotWithShape="1">
          <a:blip r:embed="rId3">
            <a:alphaModFix/>
          </a:blip>
          <a:srcRect b="0" l="0" r="0" t="0"/>
          <a:stretch/>
        </p:blipFill>
        <p:spPr>
          <a:xfrm>
            <a:off x="210125" y="134075"/>
            <a:ext cx="483200" cy="483200"/>
          </a:xfrm>
          <a:prstGeom prst="rect">
            <a:avLst/>
          </a:prstGeom>
          <a:noFill/>
          <a:ln>
            <a:noFill/>
          </a:ln>
        </p:spPr>
      </p:pic>
      <p:pic>
        <p:nvPicPr>
          <p:cNvPr id="318" name="Google Shape;318;p16"/>
          <p:cNvPicPr preferRelativeResize="0"/>
          <p:nvPr/>
        </p:nvPicPr>
        <p:blipFill>
          <a:blip r:embed="rId4">
            <a:alphaModFix/>
          </a:blip>
          <a:stretch>
            <a:fillRect/>
          </a:stretch>
        </p:blipFill>
        <p:spPr>
          <a:xfrm>
            <a:off x="516575" y="666876"/>
            <a:ext cx="7784988" cy="4043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7"/>
          <p:cNvSpPr txBox="1"/>
          <p:nvPr>
            <p:ph type="title"/>
          </p:nvPr>
        </p:nvSpPr>
        <p:spPr>
          <a:xfrm>
            <a:off x="682025" y="219200"/>
            <a:ext cx="8520600" cy="5727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50000"/>
              </a:lnSpc>
              <a:spcBef>
                <a:spcPts val="300"/>
              </a:spcBef>
              <a:spcAft>
                <a:spcPts val="0"/>
              </a:spcAft>
              <a:buClr>
                <a:schemeClr val="accent1"/>
              </a:buClr>
              <a:buSzPct val="129629"/>
              <a:buFont typeface="Trebuchet MS"/>
              <a:buNone/>
            </a:pPr>
            <a:r>
              <a:rPr lang="en" sz="2400"/>
              <a:t>PROJECT SCHEDULE BASELINE</a:t>
            </a:r>
            <a:br>
              <a:rPr lang="en" sz="2400"/>
            </a:br>
            <a:endParaRPr sz="2400"/>
          </a:p>
          <a:p>
            <a:pPr indent="0" lvl="0" marL="0" rtl="0" algn="l">
              <a:spcBef>
                <a:spcPts val="0"/>
              </a:spcBef>
              <a:spcAft>
                <a:spcPts val="0"/>
              </a:spcAft>
              <a:buClr>
                <a:schemeClr val="accent1"/>
              </a:buClr>
              <a:buSzPct val="115226"/>
              <a:buFont typeface="Trebuchet MS"/>
              <a:buNone/>
            </a:pPr>
            <a:r>
              <a:t/>
            </a:r>
            <a:endParaRPr/>
          </a:p>
        </p:txBody>
      </p:sp>
      <p:sp>
        <p:nvSpPr>
          <p:cNvPr id="324" name="Google Shape;32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sp>
        <p:nvSpPr>
          <p:cNvPr id="325" name="Google Shape;325;p17"/>
          <p:cNvSpPr txBox="1"/>
          <p:nvPr/>
        </p:nvSpPr>
        <p:spPr>
          <a:xfrm>
            <a:off x="-646425"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326" name="Google Shape;326;p17"/>
          <p:cNvPicPr preferRelativeResize="0"/>
          <p:nvPr/>
        </p:nvPicPr>
        <p:blipFill rotWithShape="1">
          <a:blip r:embed="rId3">
            <a:alphaModFix/>
          </a:blip>
          <a:srcRect b="0" l="0" r="0" t="0"/>
          <a:stretch/>
        </p:blipFill>
        <p:spPr>
          <a:xfrm>
            <a:off x="198825" y="219200"/>
            <a:ext cx="483200" cy="483200"/>
          </a:xfrm>
          <a:prstGeom prst="rect">
            <a:avLst/>
          </a:prstGeom>
          <a:noFill/>
          <a:ln>
            <a:noFill/>
          </a:ln>
        </p:spPr>
      </p:pic>
      <p:pic>
        <p:nvPicPr>
          <p:cNvPr id="327" name="Google Shape;327;p17"/>
          <p:cNvPicPr preferRelativeResize="0"/>
          <p:nvPr/>
        </p:nvPicPr>
        <p:blipFill>
          <a:blip r:embed="rId4">
            <a:alphaModFix/>
          </a:blip>
          <a:stretch>
            <a:fillRect/>
          </a:stretch>
        </p:blipFill>
        <p:spPr>
          <a:xfrm>
            <a:off x="152400" y="983750"/>
            <a:ext cx="8839199" cy="24759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8"/>
          <p:cNvSpPr txBox="1"/>
          <p:nvPr>
            <p:ph type="title"/>
          </p:nvPr>
        </p:nvSpPr>
        <p:spPr>
          <a:xfrm>
            <a:off x="682000" y="485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300"/>
              </a:spcBef>
              <a:spcAft>
                <a:spcPts val="0"/>
              </a:spcAft>
              <a:buClr>
                <a:schemeClr val="accent1"/>
              </a:buClr>
              <a:buSzPct val="141414"/>
              <a:buFont typeface="Trebuchet MS"/>
              <a:buNone/>
            </a:pPr>
            <a:r>
              <a:rPr lang="en" sz="2200"/>
              <a:t>COST ESTIMATE </a:t>
            </a:r>
            <a:endParaRPr/>
          </a:p>
        </p:txBody>
      </p:sp>
      <p:sp>
        <p:nvSpPr>
          <p:cNvPr id="333" name="Google Shape;333;p18"/>
          <p:cNvSpPr txBox="1"/>
          <p:nvPr>
            <p:ph idx="1" type="body"/>
          </p:nvPr>
        </p:nvSpPr>
        <p:spPr>
          <a:xfrm>
            <a:off x="159300" y="10762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l">
              <a:lnSpc>
                <a:spcPct val="200000"/>
              </a:lnSpc>
              <a:spcBef>
                <a:spcPts val="0"/>
              </a:spcBef>
              <a:spcAft>
                <a:spcPts val="0"/>
              </a:spcAft>
              <a:buClr>
                <a:schemeClr val="dk1"/>
              </a:buClr>
              <a:buSzPts val="1200"/>
              <a:buAutoNum type="arabicPeriod"/>
            </a:pPr>
            <a:r>
              <a:rPr lang="en" sz="1200">
                <a:solidFill>
                  <a:schemeClr val="dk1"/>
                </a:solidFill>
              </a:rPr>
              <a:t>Assume golf clubs, attire, other props, renting course space are included in non-technical production</a:t>
            </a:r>
            <a:endParaRPr sz="1200">
              <a:solidFill>
                <a:schemeClr val="dk1"/>
              </a:solidFill>
            </a:endParaRPr>
          </a:p>
          <a:p>
            <a:pPr indent="-304800" lvl="0" marL="457200" rtl="0" algn="l">
              <a:lnSpc>
                <a:spcPct val="200000"/>
              </a:lnSpc>
              <a:spcBef>
                <a:spcPts val="0"/>
              </a:spcBef>
              <a:spcAft>
                <a:spcPts val="0"/>
              </a:spcAft>
              <a:buClr>
                <a:schemeClr val="dk1"/>
              </a:buClr>
              <a:buSzPts val="1200"/>
              <a:buAutoNum type="arabicPeriod"/>
            </a:pPr>
            <a:r>
              <a:rPr lang="en" sz="1200">
                <a:solidFill>
                  <a:schemeClr val="dk1"/>
                </a:solidFill>
              </a:rPr>
              <a:t>Assume we are going to rent the camera, lighting, and editing equipment</a:t>
            </a:r>
            <a:endParaRPr sz="1200">
              <a:solidFill>
                <a:schemeClr val="dk1"/>
              </a:solidFill>
            </a:endParaRPr>
          </a:p>
          <a:p>
            <a:pPr indent="-304800" lvl="0" marL="457200" rtl="0" algn="l">
              <a:lnSpc>
                <a:spcPct val="200000"/>
              </a:lnSpc>
              <a:spcBef>
                <a:spcPts val="0"/>
              </a:spcBef>
              <a:spcAft>
                <a:spcPts val="0"/>
              </a:spcAft>
              <a:buClr>
                <a:schemeClr val="dk1"/>
              </a:buClr>
              <a:buSzPts val="1200"/>
              <a:buAutoNum type="arabicPeriod"/>
            </a:pPr>
            <a:r>
              <a:rPr lang="en" sz="1200">
                <a:solidFill>
                  <a:schemeClr val="dk1"/>
                </a:solidFill>
              </a:rPr>
              <a:t>Assume 2 days of course rental due to weather conditions</a:t>
            </a:r>
            <a:endParaRPr sz="1200">
              <a:solidFill>
                <a:schemeClr val="dk1"/>
              </a:solidFill>
            </a:endParaRPr>
          </a:p>
          <a:p>
            <a:pPr indent="-304800" lvl="0" marL="457200" rtl="0" algn="l">
              <a:lnSpc>
                <a:spcPct val="200000"/>
              </a:lnSpc>
              <a:spcBef>
                <a:spcPts val="0"/>
              </a:spcBef>
              <a:spcAft>
                <a:spcPts val="0"/>
              </a:spcAft>
              <a:buClr>
                <a:schemeClr val="dk1"/>
              </a:buClr>
              <a:buSzPts val="1200"/>
              <a:buAutoNum type="arabicPeriod"/>
            </a:pPr>
            <a:r>
              <a:rPr lang="en" sz="1200">
                <a:solidFill>
                  <a:schemeClr val="dk1"/>
                </a:solidFill>
              </a:rPr>
              <a:t>Assume 2 team dinners at the beginning and end of the project (non-labor expenses)</a:t>
            </a:r>
            <a:endParaRPr sz="1200">
              <a:solidFill>
                <a:schemeClr val="dk1"/>
              </a:solidFill>
            </a:endParaRPr>
          </a:p>
          <a:p>
            <a:pPr indent="-304800" lvl="0" marL="457200" rtl="0" algn="l">
              <a:lnSpc>
                <a:spcPct val="200000"/>
              </a:lnSpc>
              <a:spcBef>
                <a:spcPts val="0"/>
              </a:spcBef>
              <a:spcAft>
                <a:spcPts val="0"/>
              </a:spcAft>
              <a:buClr>
                <a:schemeClr val="dk1"/>
              </a:buClr>
              <a:buSzPts val="1200"/>
              <a:buAutoNum type="arabicPeriod"/>
            </a:pPr>
            <a:r>
              <a:rPr lang="en" sz="1200">
                <a:solidFill>
                  <a:schemeClr val="dk1"/>
                </a:solidFill>
              </a:rPr>
              <a:t>Labor assumptions are based off average salary for particular roles</a:t>
            </a:r>
            <a:endParaRPr sz="1200">
              <a:solidFill>
                <a:schemeClr val="dk1"/>
              </a:solidFill>
            </a:endParaRPr>
          </a:p>
          <a:p>
            <a:pPr indent="-304800" lvl="0" marL="457200" rtl="0" algn="l">
              <a:lnSpc>
                <a:spcPct val="200000"/>
              </a:lnSpc>
              <a:spcBef>
                <a:spcPts val="0"/>
              </a:spcBef>
              <a:spcAft>
                <a:spcPts val="0"/>
              </a:spcAft>
              <a:buClr>
                <a:schemeClr val="dk1"/>
              </a:buClr>
              <a:buSzPts val="1200"/>
              <a:buAutoNum type="arabicPeriod"/>
            </a:pPr>
            <a:r>
              <a:rPr lang="en" sz="1200">
                <a:solidFill>
                  <a:schemeClr val="dk1"/>
                </a:solidFill>
              </a:rPr>
              <a:t>Assume multiple people to work on a particular activity (instead of 1 person for 1 week multiple people in 1 day)</a:t>
            </a:r>
            <a:endParaRPr sz="1200">
              <a:solidFill>
                <a:schemeClr val="dk1"/>
              </a:solidFill>
            </a:endParaRPr>
          </a:p>
          <a:p>
            <a:pPr indent="0" lvl="0" marL="0" rtl="0" algn="l">
              <a:spcBef>
                <a:spcPts val="0"/>
              </a:spcBef>
              <a:spcAft>
                <a:spcPts val="1200"/>
              </a:spcAft>
              <a:buSzPts val="1800"/>
              <a:buNone/>
            </a:pPr>
            <a:r>
              <a:t/>
            </a:r>
            <a:endParaRPr/>
          </a:p>
        </p:txBody>
      </p:sp>
      <p:sp>
        <p:nvSpPr>
          <p:cNvPr id="334" name="Google Shape;3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sp>
        <p:nvSpPr>
          <p:cNvPr id="335" name="Google Shape;335;p18"/>
          <p:cNvSpPr txBox="1"/>
          <p:nvPr/>
        </p:nvSpPr>
        <p:spPr>
          <a:xfrm>
            <a:off x="-609750"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336" name="Google Shape;336;p18"/>
          <p:cNvPicPr preferRelativeResize="0"/>
          <p:nvPr/>
        </p:nvPicPr>
        <p:blipFill rotWithShape="1">
          <a:blip r:embed="rId3">
            <a:alphaModFix/>
          </a:blip>
          <a:srcRect b="0" l="0" r="0" t="0"/>
          <a:stretch/>
        </p:blipFill>
        <p:spPr>
          <a:xfrm>
            <a:off x="198800" y="515075"/>
            <a:ext cx="483200" cy="48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9"/>
          <p:cNvSpPr txBox="1"/>
          <p:nvPr>
            <p:ph type="title"/>
          </p:nvPr>
        </p:nvSpPr>
        <p:spPr>
          <a:xfrm>
            <a:off x="625525"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300"/>
              </a:spcBef>
              <a:spcAft>
                <a:spcPts val="0"/>
              </a:spcAft>
              <a:buClr>
                <a:schemeClr val="accent1"/>
              </a:buClr>
              <a:buSzPct val="141414"/>
              <a:buFont typeface="Trebuchet MS"/>
              <a:buNone/>
            </a:pPr>
            <a:r>
              <a:rPr lang="en" sz="2200"/>
              <a:t>COST ESTIMATE</a:t>
            </a:r>
            <a:endParaRPr/>
          </a:p>
        </p:txBody>
      </p:sp>
      <p:sp>
        <p:nvSpPr>
          <p:cNvPr id="342" name="Google Shape;34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343" name="Google Shape;343;p19"/>
          <p:cNvPicPr preferRelativeResize="0"/>
          <p:nvPr/>
        </p:nvPicPr>
        <p:blipFill rotWithShape="1">
          <a:blip r:embed="rId3">
            <a:alphaModFix/>
          </a:blip>
          <a:srcRect b="0" l="0" r="0" t="0"/>
          <a:stretch/>
        </p:blipFill>
        <p:spPr>
          <a:xfrm>
            <a:off x="218525" y="817563"/>
            <a:ext cx="6989699" cy="2943775"/>
          </a:xfrm>
          <a:prstGeom prst="rect">
            <a:avLst/>
          </a:prstGeom>
          <a:noFill/>
          <a:ln>
            <a:noFill/>
          </a:ln>
        </p:spPr>
      </p:pic>
      <p:pic>
        <p:nvPicPr>
          <p:cNvPr id="344" name="Google Shape;344;p19"/>
          <p:cNvPicPr preferRelativeResize="0"/>
          <p:nvPr/>
        </p:nvPicPr>
        <p:blipFill rotWithShape="1">
          <a:blip r:embed="rId4">
            <a:alphaModFix/>
          </a:blip>
          <a:srcRect b="10262" l="0" r="2752" t="7371"/>
          <a:stretch/>
        </p:blipFill>
        <p:spPr>
          <a:xfrm>
            <a:off x="5756625" y="3736375"/>
            <a:ext cx="1417725" cy="572700"/>
          </a:xfrm>
          <a:prstGeom prst="rect">
            <a:avLst/>
          </a:prstGeom>
          <a:noFill/>
          <a:ln>
            <a:noFill/>
          </a:ln>
        </p:spPr>
      </p:pic>
      <p:sp>
        <p:nvSpPr>
          <p:cNvPr id="345" name="Google Shape;345;p19"/>
          <p:cNvSpPr txBox="1"/>
          <p:nvPr/>
        </p:nvSpPr>
        <p:spPr>
          <a:xfrm>
            <a:off x="-652100"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346" name="Google Shape;346;p19"/>
          <p:cNvPicPr preferRelativeResize="0"/>
          <p:nvPr/>
        </p:nvPicPr>
        <p:blipFill rotWithShape="1">
          <a:blip r:embed="rId5">
            <a:alphaModFix/>
          </a:blip>
          <a:srcRect b="0" l="0" r="0" t="0"/>
          <a:stretch/>
        </p:blipFill>
        <p:spPr>
          <a:xfrm>
            <a:off x="142325" y="305925"/>
            <a:ext cx="483200" cy="48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
          <p:cNvSpPr txBox="1"/>
          <p:nvPr>
            <p:ph type="title"/>
          </p:nvPr>
        </p:nvSpPr>
        <p:spPr>
          <a:xfrm>
            <a:off x="845725" y="3941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300"/>
              </a:spcBef>
              <a:spcAft>
                <a:spcPts val="0"/>
              </a:spcAft>
              <a:buClr>
                <a:schemeClr val="accent1"/>
              </a:buClr>
              <a:buSzPct val="141414"/>
              <a:buFont typeface="Trebuchet MS"/>
              <a:buNone/>
            </a:pPr>
            <a:r>
              <a:rPr lang="en" sz="2200"/>
              <a:t>AGENDA</a:t>
            </a:r>
            <a:endParaRPr/>
          </a:p>
        </p:txBody>
      </p:sp>
      <p:sp>
        <p:nvSpPr>
          <p:cNvPr id="166" name="Google Shape;166;p2"/>
          <p:cNvSpPr txBox="1"/>
          <p:nvPr>
            <p:ph idx="1" type="body"/>
          </p:nvPr>
        </p:nvSpPr>
        <p:spPr>
          <a:xfrm>
            <a:off x="311700" y="1000075"/>
            <a:ext cx="8520600" cy="3416400"/>
          </a:xfrm>
          <a:prstGeom prst="rect">
            <a:avLst/>
          </a:prstGeom>
          <a:noFill/>
          <a:ln>
            <a:noFill/>
          </a:ln>
        </p:spPr>
        <p:txBody>
          <a:bodyPr anchorCtr="0" anchor="t" bIns="91425" lIns="91425" spcFirstLastPara="1" rIns="91425" wrap="square" tIns="91425">
            <a:normAutofit/>
          </a:bodyPr>
          <a:lstStyle/>
          <a:p>
            <a:pPr indent="-317499" lvl="0" marL="457200" rtl="0" algn="l">
              <a:lnSpc>
                <a:spcPct val="150000"/>
              </a:lnSpc>
              <a:spcBef>
                <a:spcPts val="30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Team Contract &amp; SLAs</a:t>
            </a:r>
            <a:endParaRPr sz="1400">
              <a:solidFill>
                <a:srgbClr val="111111"/>
              </a:solidFill>
              <a:latin typeface="Lora"/>
              <a:ea typeface="Lora"/>
              <a:cs typeface="Lora"/>
              <a:sym typeface="Lora"/>
            </a:endParaRPr>
          </a:p>
          <a:p>
            <a:pPr indent="-317500" lvl="0" marL="457200" marR="0" rtl="0" algn="l">
              <a:lnSpc>
                <a:spcPct val="150000"/>
              </a:lnSpc>
              <a:spcBef>
                <a:spcPts val="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Team Roles and Schedule</a:t>
            </a:r>
            <a:endParaRPr sz="1400">
              <a:solidFill>
                <a:srgbClr val="111111"/>
              </a:solidFill>
              <a:latin typeface="Lora"/>
              <a:ea typeface="Lora"/>
              <a:cs typeface="Lora"/>
              <a:sym typeface="Lora"/>
            </a:endParaRPr>
          </a:p>
          <a:p>
            <a:pPr indent="-317500" lvl="0" marL="457200" marR="0" rtl="0" algn="l">
              <a:lnSpc>
                <a:spcPct val="150000"/>
              </a:lnSpc>
              <a:spcBef>
                <a:spcPts val="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Project Selection Matrix / Weighted Scoring Model</a:t>
            </a:r>
            <a:endParaRPr sz="1400">
              <a:solidFill>
                <a:srgbClr val="111111"/>
              </a:solidFill>
              <a:latin typeface="Lora"/>
              <a:ea typeface="Lora"/>
              <a:cs typeface="Lora"/>
              <a:sym typeface="Lora"/>
            </a:endParaRPr>
          </a:p>
          <a:p>
            <a:pPr indent="-317499" lvl="0" marL="457200" rtl="0" algn="l">
              <a:lnSpc>
                <a:spcPct val="150000"/>
              </a:lnSpc>
              <a:spcBef>
                <a:spcPts val="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Project Charter</a:t>
            </a:r>
            <a:endParaRPr sz="1400">
              <a:solidFill>
                <a:srgbClr val="111111"/>
              </a:solidFill>
              <a:latin typeface="Lora"/>
              <a:ea typeface="Lora"/>
              <a:cs typeface="Lora"/>
              <a:sym typeface="Lora"/>
            </a:endParaRPr>
          </a:p>
          <a:p>
            <a:pPr indent="-317499" lvl="0" marL="457200" rtl="0" algn="l">
              <a:lnSpc>
                <a:spcPct val="150000"/>
              </a:lnSpc>
              <a:spcBef>
                <a:spcPts val="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Work Breakdown Structure (WBS) - Graphical view</a:t>
            </a:r>
            <a:endParaRPr sz="1400">
              <a:solidFill>
                <a:srgbClr val="111111"/>
              </a:solidFill>
              <a:latin typeface="Lora"/>
              <a:ea typeface="Lora"/>
              <a:cs typeface="Lora"/>
              <a:sym typeface="Lora"/>
            </a:endParaRPr>
          </a:p>
          <a:p>
            <a:pPr indent="-317499" lvl="0" marL="457200" rtl="0" algn="l">
              <a:lnSpc>
                <a:spcPct val="150000"/>
              </a:lnSpc>
              <a:spcBef>
                <a:spcPts val="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Interim Project Scope Baseline in MS Project </a:t>
            </a:r>
            <a:endParaRPr sz="1400">
              <a:solidFill>
                <a:srgbClr val="111111"/>
              </a:solidFill>
              <a:latin typeface="Lora"/>
              <a:ea typeface="Lora"/>
              <a:cs typeface="Lora"/>
              <a:sym typeface="Lora"/>
            </a:endParaRPr>
          </a:p>
          <a:p>
            <a:pPr indent="-317500" lvl="0" marL="457200" rtl="0" algn="l">
              <a:lnSpc>
                <a:spcPct val="150000"/>
              </a:lnSpc>
              <a:spcBef>
                <a:spcPts val="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Interim Project Schedule Baseline in MS Project </a:t>
            </a:r>
            <a:endParaRPr sz="1400">
              <a:solidFill>
                <a:srgbClr val="111111"/>
              </a:solidFill>
              <a:latin typeface="Lora"/>
              <a:ea typeface="Lora"/>
              <a:cs typeface="Lora"/>
              <a:sym typeface="Lora"/>
            </a:endParaRPr>
          </a:p>
          <a:p>
            <a:pPr indent="-317500" lvl="0" marL="457200" rtl="0" algn="l">
              <a:lnSpc>
                <a:spcPct val="150000"/>
              </a:lnSpc>
              <a:spcBef>
                <a:spcPts val="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Project Cost Estimate and Basis of Estimates (BOE) </a:t>
            </a:r>
            <a:endParaRPr sz="1400">
              <a:solidFill>
                <a:srgbClr val="111111"/>
              </a:solidFill>
              <a:latin typeface="Lora"/>
              <a:ea typeface="Lora"/>
              <a:cs typeface="Lora"/>
              <a:sym typeface="Lora"/>
            </a:endParaRPr>
          </a:p>
          <a:p>
            <a:pPr indent="-317500" lvl="0" marL="457200" rtl="0" algn="l">
              <a:lnSpc>
                <a:spcPct val="150000"/>
              </a:lnSpc>
              <a:spcBef>
                <a:spcPts val="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Time-Phased Budget and Performance Measurement Baseline (S-Curve) </a:t>
            </a:r>
            <a:endParaRPr sz="1400">
              <a:solidFill>
                <a:srgbClr val="111111"/>
              </a:solidFill>
              <a:latin typeface="Lora"/>
              <a:ea typeface="Lora"/>
              <a:cs typeface="Lora"/>
              <a:sym typeface="Lora"/>
            </a:endParaRPr>
          </a:p>
          <a:p>
            <a:pPr indent="-317500" lvl="0" marL="457200" rtl="0" algn="l">
              <a:lnSpc>
                <a:spcPct val="150000"/>
              </a:lnSpc>
              <a:spcBef>
                <a:spcPts val="0"/>
              </a:spcBef>
              <a:spcAft>
                <a:spcPts val="0"/>
              </a:spcAft>
              <a:buClr>
                <a:srgbClr val="111111"/>
              </a:buClr>
              <a:buSzPts val="1400"/>
              <a:buFont typeface="Lora"/>
              <a:buAutoNum type="arabicPeriod"/>
            </a:pPr>
            <a:r>
              <a:rPr lang="en" sz="1400">
                <a:solidFill>
                  <a:srgbClr val="111111"/>
                </a:solidFill>
                <a:latin typeface="Lora"/>
                <a:ea typeface="Lora"/>
                <a:cs typeface="Lora"/>
                <a:sym typeface="Lora"/>
              </a:rPr>
              <a:t>Project Risk Register with Pre- and Post Mitigation Strategies</a:t>
            </a:r>
            <a:endParaRPr/>
          </a:p>
        </p:txBody>
      </p:sp>
      <p:sp>
        <p:nvSpPr>
          <p:cNvPr id="167" name="Google Shape;16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168" name="Google Shape;168;p2"/>
          <p:cNvPicPr preferRelativeResize="0"/>
          <p:nvPr/>
        </p:nvPicPr>
        <p:blipFill rotWithShape="1">
          <a:blip r:embed="rId3">
            <a:alphaModFix/>
          </a:blip>
          <a:srcRect b="0" l="0" r="0" t="0"/>
          <a:stretch/>
        </p:blipFill>
        <p:spPr>
          <a:xfrm>
            <a:off x="5713425" y="-4"/>
            <a:ext cx="1261299" cy="1261299"/>
          </a:xfrm>
          <a:prstGeom prst="rect">
            <a:avLst/>
          </a:prstGeom>
          <a:noFill/>
          <a:ln>
            <a:noFill/>
          </a:ln>
        </p:spPr>
      </p:pic>
      <p:pic>
        <p:nvPicPr>
          <p:cNvPr id="169" name="Google Shape;169;p2"/>
          <p:cNvPicPr preferRelativeResize="0"/>
          <p:nvPr/>
        </p:nvPicPr>
        <p:blipFill rotWithShape="1">
          <a:blip r:embed="rId4">
            <a:alphaModFix/>
          </a:blip>
          <a:srcRect b="0" l="0" r="0" t="0"/>
          <a:stretch/>
        </p:blipFill>
        <p:spPr>
          <a:xfrm>
            <a:off x="362525" y="438875"/>
            <a:ext cx="483200" cy="483200"/>
          </a:xfrm>
          <a:prstGeom prst="rect">
            <a:avLst/>
          </a:prstGeom>
          <a:noFill/>
          <a:ln>
            <a:noFill/>
          </a:ln>
        </p:spPr>
      </p:pic>
      <p:sp>
        <p:nvSpPr>
          <p:cNvPr id="170" name="Google Shape;170;p2"/>
          <p:cNvSpPr txBox="1"/>
          <p:nvPr/>
        </p:nvSpPr>
        <p:spPr>
          <a:xfrm>
            <a:off x="-550525" y="4754525"/>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97aae65b3c_1_15"/>
          <p:cNvSpPr txBox="1"/>
          <p:nvPr>
            <p:ph type="title"/>
          </p:nvPr>
        </p:nvSpPr>
        <p:spPr>
          <a:xfrm>
            <a:off x="718200" y="388575"/>
            <a:ext cx="8520600" cy="572700"/>
          </a:xfrm>
          <a:prstGeom prst="rect">
            <a:avLst/>
          </a:prstGeom>
        </p:spPr>
        <p:txBody>
          <a:bodyPr anchorCtr="0" anchor="t" bIns="91425" lIns="91425" spcFirstLastPara="1" rIns="91425" wrap="square" tIns="91425">
            <a:normAutofit/>
          </a:bodyPr>
          <a:lstStyle/>
          <a:p>
            <a:pPr indent="0" lvl="0" marL="0" rtl="0" algn="l">
              <a:lnSpc>
                <a:spcPct val="150000"/>
              </a:lnSpc>
              <a:spcBef>
                <a:spcPts val="300"/>
              </a:spcBef>
              <a:spcAft>
                <a:spcPts val="0"/>
              </a:spcAft>
              <a:buNone/>
            </a:pPr>
            <a:r>
              <a:rPr lang="en" sz="2200"/>
              <a:t>TIME PHASED BUDGET </a:t>
            </a:r>
            <a:endParaRPr/>
          </a:p>
        </p:txBody>
      </p:sp>
      <p:sp>
        <p:nvSpPr>
          <p:cNvPr id="352" name="Google Shape;352;g297aae65b3c_1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353" name="Google Shape;353;g297aae65b3c_1_15"/>
          <p:cNvPicPr preferRelativeResize="0"/>
          <p:nvPr/>
        </p:nvPicPr>
        <p:blipFill rotWithShape="1">
          <a:blip r:embed="rId3">
            <a:alphaModFix/>
          </a:blip>
          <a:srcRect b="0" l="0" r="0" t="0"/>
          <a:stretch/>
        </p:blipFill>
        <p:spPr>
          <a:xfrm>
            <a:off x="311700" y="1432550"/>
            <a:ext cx="6927949" cy="2221950"/>
          </a:xfrm>
          <a:prstGeom prst="rect">
            <a:avLst/>
          </a:prstGeom>
          <a:noFill/>
          <a:ln>
            <a:noFill/>
          </a:ln>
        </p:spPr>
      </p:pic>
      <p:pic>
        <p:nvPicPr>
          <p:cNvPr id="354" name="Google Shape;354;g297aae65b3c_1_15"/>
          <p:cNvPicPr preferRelativeResize="0"/>
          <p:nvPr/>
        </p:nvPicPr>
        <p:blipFill rotWithShape="1">
          <a:blip r:embed="rId4">
            <a:alphaModFix/>
          </a:blip>
          <a:srcRect b="0" l="0" r="0" t="0"/>
          <a:stretch/>
        </p:blipFill>
        <p:spPr>
          <a:xfrm>
            <a:off x="199550" y="433325"/>
            <a:ext cx="483200" cy="483200"/>
          </a:xfrm>
          <a:prstGeom prst="rect">
            <a:avLst/>
          </a:prstGeom>
          <a:noFill/>
          <a:ln>
            <a:noFill/>
          </a:ln>
        </p:spPr>
      </p:pic>
      <p:sp>
        <p:nvSpPr>
          <p:cNvPr id="355" name="Google Shape;355;g297aae65b3c_1_15"/>
          <p:cNvSpPr txBox="1"/>
          <p:nvPr/>
        </p:nvSpPr>
        <p:spPr>
          <a:xfrm>
            <a:off x="-618325" y="47649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0"/>
          <p:cNvSpPr txBox="1"/>
          <p:nvPr>
            <p:ph type="title"/>
          </p:nvPr>
        </p:nvSpPr>
        <p:spPr>
          <a:xfrm>
            <a:off x="799800" y="298900"/>
            <a:ext cx="90417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300"/>
              </a:spcBef>
              <a:spcAft>
                <a:spcPts val="0"/>
              </a:spcAft>
              <a:buClr>
                <a:schemeClr val="accent1"/>
              </a:buClr>
              <a:buSzPts val="2800"/>
              <a:buFont typeface="Trebuchet MS"/>
              <a:buNone/>
            </a:pPr>
            <a:r>
              <a:rPr lang="en" sz="2200"/>
              <a:t>PERFORMANCE MEASUREMENT BASELINE</a:t>
            </a:r>
            <a:endParaRPr/>
          </a:p>
        </p:txBody>
      </p:sp>
      <p:sp>
        <p:nvSpPr>
          <p:cNvPr id="361" name="Google Shape;36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362" name="Google Shape;362;p20"/>
          <p:cNvPicPr preferRelativeResize="0"/>
          <p:nvPr/>
        </p:nvPicPr>
        <p:blipFill rotWithShape="1">
          <a:blip r:embed="rId3">
            <a:alphaModFix/>
          </a:blip>
          <a:srcRect b="0" l="0" r="0" t="0"/>
          <a:stretch/>
        </p:blipFill>
        <p:spPr>
          <a:xfrm>
            <a:off x="750500" y="800125"/>
            <a:ext cx="6002624" cy="4080075"/>
          </a:xfrm>
          <a:prstGeom prst="rect">
            <a:avLst/>
          </a:prstGeom>
          <a:noFill/>
          <a:ln>
            <a:noFill/>
          </a:ln>
        </p:spPr>
      </p:pic>
      <p:sp>
        <p:nvSpPr>
          <p:cNvPr id="363" name="Google Shape;363;p20"/>
          <p:cNvSpPr txBox="1"/>
          <p:nvPr/>
        </p:nvSpPr>
        <p:spPr>
          <a:xfrm>
            <a:off x="-618325" y="47649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364" name="Google Shape;364;p20"/>
          <p:cNvPicPr preferRelativeResize="0"/>
          <p:nvPr/>
        </p:nvPicPr>
        <p:blipFill rotWithShape="1">
          <a:blip r:embed="rId4">
            <a:alphaModFix/>
          </a:blip>
          <a:srcRect b="0" l="0" r="0" t="0"/>
          <a:stretch/>
        </p:blipFill>
        <p:spPr>
          <a:xfrm>
            <a:off x="267300" y="343650"/>
            <a:ext cx="483200" cy="48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1"/>
          <p:cNvSpPr txBox="1"/>
          <p:nvPr>
            <p:ph type="title"/>
          </p:nvPr>
        </p:nvSpPr>
        <p:spPr>
          <a:xfrm>
            <a:off x="746450" y="4036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300"/>
              </a:spcBef>
              <a:spcAft>
                <a:spcPts val="0"/>
              </a:spcAft>
              <a:buClr>
                <a:schemeClr val="accent1"/>
              </a:buClr>
              <a:buSzPct val="141414"/>
              <a:buFont typeface="Trebuchet MS"/>
              <a:buNone/>
            </a:pPr>
            <a:r>
              <a:rPr lang="en" sz="2200"/>
              <a:t>RISK REGISTER	</a:t>
            </a:r>
            <a:endParaRPr/>
          </a:p>
        </p:txBody>
      </p:sp>
      <p:sp>
        <p:nvSpPr>
          <p:cNvPr id="370" name="Google Shape;370;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SzPts val="1800"/>
              <a:buNone/>
            </a:pPr>
            <a:r>
              <a:t/>
            </a:r>
            <a:endParaRPr/>
          </a:p>
        </p:txBody>
      </p:sp>
      <p:sp>
        <p:nvSpPr>
          <p:cNvPr id="371" name="Google Shape;37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372" name="Google Shape;372;p21"/>
          <p:cNvPicPr preferRelativeResize="0"/>
          <p:nvPr/>
        </p:nvPicPr>
        <p:blipFill rotWithShape="1">
          <a:blip r:embed="rId3">
            <a:alphaModFix/>
          </a:blip>
          <a:srcRect b="0" l="0" r="0" t="0"/>
          <a:stretch/>
        </p:blipFill>
        <p:spPr>
          <a:xfrm>
            <a:off x="0" y="1057930"/>
            <a:ext cx="9144002" cy="3332441"/>
          </a:xfrm>
          <a:prstGeom prst="rect">
            <a:avLst/>
          </a:prstGeom>
          <a:noFill/>
          <a:ln>
            <a:noFill/>
          </a:ln>
        </p:spPr>
      </p:pic>
      <p:sp>
        <p:nvSpPr>
          <p:cNvPr id="373" name="Google Shape;373;p21"/>
          <p:cNvSpPr txBox="1"/>
          <p:nvPr/>
        </p:nvSpPr>
        <p:spPr>
          <a:xfrm>
            <a:off x="-649300" y="4779825"/>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374" name="Google Shape;374;p21"/>
          <p:cNvPicPr preferRelativeResize="0"/>
          <p:nvPr/>
        </p:nvPicPr>
        <p:blipFill rotWithShape="1">
          <a:blip r:embed="rId4">
            <a:alphaModFix/>
          </a:blip>
          <a:srcRect b="0" l="0" r="0" t="0"/>
          <a:stretch/>
        </p:blipFill>
        <p:spPr>
          <a:xfrm>
            <a:off x="243300" y="438375"/>
            <a:ext cx="503150" cy="50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
          <p:cNvSpPr txBox="1"/>
          <p:nvPr>
            <p:ph type="title"/>
          </p:nvPr>
        </p:nvSpPr>
        <p:spPr>
          <a:xfrm>
            <a:off x="706925" y="44501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300"/>
              </a:spcBef>
              <a:spcAft>
                <a:spcPts val="0"/>
              </a:spcAft>
              <a:buClr>
                <a:schemeClr val="accent1"/>
              </a:buClr>
              <a:buSzPct val="141414"/>
              <a:buFont typeface="Trebuchet MS"/>
              <a:buNone/>
            </a:pPr>
            <a:r>
              <a:rPr lang="en" sz="2200"/>
              <a:t>PARTICIPATION &amp; CODE OF CONDUCT</a:t>
            </a:r>
            <a:endParaRPr sz="2200"/>
          </a:p>
          <a:p>
            <a:pPr indent="0" lvl="0" marL="0" rtl="0" algn="l">
              <a:spcBef>
                <a:spcPts val="0"/>
              </a:spcBef>
              <a:spcAft>
                <a:spcPts val="0"/>
              </a:spcAft>
              <a:buClr>
                <a:schemeClr val="accent1"/>
              </a:buClr>
              <a:buSzPct val="115226"/>
              <a:buFont typeface="Trebuchet MS"/>
              <a:buNone/>
            </a:pPr>
            <a:r>
              <a:t/>
            </a:r>
            <a:endParaRPr/>
          </a:p>
        </p:txBody>
      </p:sp>
      <p:sp>
        <p:nvSpPr>
          <p:cNvPr id="176" name="Google Shape;176;p3"/>
          <p:cNvSpPr txBox="1"/>
          <p:nvPr>
            <p:ph idx="12" type="sldNum"/>
          </p:nvPr>
        </p:nvSpPr>
        <p:spPr>
          <a:xfrm>
            <a:off x="8595300" y="4640402"/>
            <a:ext cx="548700" cy="5031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177" name="Google Shape;177;p3"/>
          <p:cNvPicPr preferRelativeResize="0"/>
          <p:nvPr/>
        </p:nvPicPr>
        <p:blipFill rotWithShape="1">
          <a:blip r:embed="rId3">
            <a:alphaModFix/>
          </a:blip>
          <a:srcRect b="2009" l="3684" r="0" t="4578"/>
          <a:stretch/>
        </p:blipFill>
        <p:spPr>
          <a:xfrm>
            <a:off x="543474" y="973124"/>
            <a:ext cx="6279100" cy="3611799"/>
          </a:xfrm>
          <a:prstGeom prst="rect">
            <a:avLst/>
          </a:prstGeom>
          <a:noFill/>
          <a:ln>
            <a:noFill/>
          </a:ln>
        </p:spPr>
      </p:pic>
      <p:pic>
        <p:nvPicPr>
          <p:cNvPr id="178" name="Google Shape;178;p3"/>
          <p:cNvPicPr preferRelativeResize="0"/>
          <p:nvPr/>
        </p:nvPicPr>
        <p:blipFill rotWithShape="1">
          <a:blip r:embed="rId4">
            <a:alphaModFix/>
          </a:blip>
          <a:srcRect b="0" l="0" r="0" t="0"/>
          <a:stretch/>
        </p:blipFill>
        <p:spPr>
          <a:xfrm>
            <a:off x="203775" y="479800"/>
            <a:ext cx="503150" cy="503150"/>
          </a:xfrm>
          <a:prstGeom prst="rect">
            <a:avLst/>
          </a:prstGeom>
          <a:noFill/>
          <a:ln>
            <a:noFill/>
          </a:ln>
        </p:spPr>
      </p:pic>
      <p:pic>
        <p:nvPicPr>
          <p:cNvPr id="179" name="Google Shape;179;p3"/>
          <p:cNvPicPr preferRelativeResize="0"/>
          <p:nvPr/>
        </p:nvPicPr>
        <p:blipFill rotWithShape="1">
          <a:blip r:embed="rId5">
            <a:alphaModFix/>
          </a:blip>
          <a:srcRect b="0" l="0" r="0" t="0"/>
          <a:stretch/>
        </p:blipFill>
        <p:spPr>
          <a:xfrm>
            <a:off x="6040469" y="73157"/>
            <a:ext cx="959900" cy="1022825"/>
          </a:xfrm>
          <a:prstGeom prst="rect">
            <a:avLst/>
          </a:prstGeom>
          <a:noFill/>
          <a:ln>
            <a:noFill/>
          </a:ln>
        </p:spPr>
      </p:pic>
      <p:sp>
        <p:nvSpPr>
          <p:cNvPr id="180" name="Google Shape;180;p3"/>
          <p:cNvSpPr txBox="1"/>
          <p:nvPr/>
        </p:nvSpPr>
        <p:spPr>
          <a:xfrm>
            <a:off x="-652325"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
          <p:cNvSpPr txBox="1"/>
          <p:nvPr>
            <p:ph type="title"/>
          </p:nvPr>
        </p:nvSpPr>
        <p:spPr>
          <a:xfrm>
            <a:off x="6234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300"/>
              </a:spcBef>
              <a:spcAft>
                <a:spcPts val="0"/>
              </a:spcAft>
              <a:buClr>
                <a:schemeClr val="accent1"/>
              </a:buClr>
              <a:buSzPct val="155555"/>
              <a:buFont typeface="Trebuchet MS"/>
              <a:buNone/>
            </a:pPr>
            <a:r>
              <a:rPr lang="en" sz="2000"/>
              <a:t>COMMUNICATION &amp; PROBLEM SOLVING</a:t>
            </a:r>
            <a:br>
              <a:rPr lang="en" sz="2000"/>
            </a:br>
            <a:endParaRPr sz="2000"/>
          </a:p>
        </p:txBody>
      </p:sp>
      <p:sp>
        <p:nvSpPr>
          <p:cNvPr id="186" name="Google Shape;186;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1800"/>
              <a:buNone/>
            </a:pPr>
            <a:r>
              <a:t/>
            </a:r>
            <a:endParaRPr/>
          </a:p>
          <a:p>
            <a:pPr indent="0" lvl="0" marL="0" rtl="0" algn="l">
              <a:spcBef>
                <a:spcPts val="1200"/>
              </a:spcBef>
              <a:spcAft>
                <a:spcPts val="0"/>
              </a:spcAft>
              <a:buSzPts val="1800"/>
              <a:buNone/>
            </a:pPr>
            <a:r>
              <a:t/>
            </a:r>
            <a:endParaRPr/>
          </a:p>
          <a:p>
            <a:pPr indent="0" lvl="0" marL="0" rtl="0" algn="l">
              <a:spcBef>
                <a:spcPts val="1200"/>
              </a:spcBef>
              <a:spcAft>
                <a:spcPts val="0"/>
              </a:spcAft>
              <a:buSzPts val="1800"/>
              <a:buNone/>
            </a:pPr>
            <a:r>
              <a:t/>
            </a:r>
            <a:endParaRPr/>
          </a:p>
          <a:p>
            <a:pPr indent="0" lvl="0" marL="0" rtl="0" algn="l">
              <a:spcBef>
                <a:spcPts val="1200"/>
              </a:spcBef>
              <a:spcAft>
                <a:spcPts val="0"/>
              </a:spcAft>
              <a:buSzPts val="1800"/>
              <a:buNone/>
            </a:pPr>
            <a:r>
              <a:t/>
            </a:r>
            <a:endParaRPr/>
          </a:p>
          <a:p>
            <a:pPr indent="0" lvl="0" marL="0" rtl="0" algn="l">
              <a:spcBef>
                <a:spcPts val="1200"/>
              </a:spcBef>
              <a:spcAft>
                <a:spcPts val="1200"/>
              </a:spcAft>
              <a:buSzPts val="1800"/>
              <a:buNone/>
            </a:pPr>
            <a:r>
              <a:t/>
            </a:r>
            <a:endParaRPr/>
          </a:p>
        </p:txBody>
      </p:sp>
      <p:sp>
        <p:nvSpPr>
          <p:cNvPr id="187" name="Google Shape;187;p4"/>
          <p:cNvSpPr txBox="1"/>
          <p:nvPr>
            <p:ph idx="12" type="sldNum"/>
          </p:nvPr>
        </p:nvSpPr>
        <p:spPr>
          <a:xfrm>
            <a:off x="8545483" y="4642342"/>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188" name="Google Shape;188;p4"/>
          <p:cNvPicPr preferRelativeResize="0"/>
          <p:nvPr/>
        </p:nvPicPr>
        <p:blipFill rotWithShape="1">
          <a:blip r:embed="rId3">
            <a:alphaModFix/>
          </a:blip>
          <a:srcRect b="0" l="0" r="0" t="0"/>
          <a:stretch/>
        </p:blipFill>
        <p:spPr>
          <a:xfrm>
            <a:off x="578250" y="849149"/>
            <a:ext cx="6175751" cy="3629301"/>
          </a:xfrm>
          <a:prstGeom prst="rect">
            <a:avLst/>
          </a:prstGeom>
          <a:noFill/>
          <a:ln>
            <a:noFill/>
          </a:ln>
        </p:spPr>
      </p:pic>
      <p:pic>
        <p:nvPicPr>
          <p:cNvPr id="189" name="Google Shape;189;p4"/>
          <p:cNvPicPr preferRelativeResize="0"/>
          <p:nvPr/>
        </p:nvPicPr>
        <p:blipFill rotWithShape="1">
          <a:blip r:embed="rId4">
            <a:alphaModFix/>
          </a:blip>
          <a:srcRect b="0" l="0" r="0" t="0"/>
          <a:stretch/>
        </p:blipFill>
        <p:spPr>
          <a:xfrm>
            <a:off x="146775" y="479800"/>
            <a:ext cx="503150" cy="503150"/>
          </a:xfrm>
          <a:prstGeom prst="rect">
            <a:avLst/>
          </a:prstGeom>
          <a:noFill/>
          <a:ln>
            <a:noFill/>
          </a:ln>
        </p:spPr>
      </p:pic>
      <p:pic>
        <p:nvPicPr>
          <p:cNvPr id="190" name="Google Shape;190;p4"/>
          <p:cNvPicPr preferRelativeResize="0"/>
          <p:nvPr/>
        </p:nvPicPr>
        <p:blipFill rotWithShape="1">
          <a:blip r:embed="rId5">
            <a:alphaModFix/>
          </a:blip>
          <a:srcRect b="0" l="0" r="0" t="0"/>
          <a:stretch/>
        </p:blipFill>
        <p:spPr>
          <a:xfrm>
            <a:off x="6025144" y="129657"/>
            <a:ext cx="959900" cy="1022825"/>
          </a:xfrm>
          <a:prstGeom prst="rect">
            <a:avLst/>
          </a:prstGeom>
          <a:noFill/>
          <a:ln>
            <a:noFill/>
          </a:ln>
        </p:spPr>
      </p:pic>
      <p:sp>
        <p:nvSpPr>
          <p:cNvPr id="191" name="Google Shape;191;p4"/>
          <p:cNvSpPr txBox="1"/>
          <p:nvPr/>
        </p:nvSpPr>
        <p:spPr>
          <a:xfrm>
            <a:off x="-598475"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5"/>
          <p:cNvSpPr txBox="1"/>
          <p:nvPr>
            <p:ph type="title"/>
          </p:nvPr>
        </p:nvSpPr>
        <p:spPr>
          <a:xfrm>
            <a:off x="706925"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accent1"/>
              </a:buClr>
              <a:buSzPct val="115226"/>
              <a:buFont typeface="Trebuchet MS"/>
              <a:buNone/>
            </a:pPr>
            <a:r>
              <a:rPr lang="en"/>
              <a:t>SERVICE LEVEL AGREEMENT</a:t>
            </a:r>
            <a:br>
              <a:rPr lang="en"/>
            </a:br>
            <a:endParaRPr/>
          </a:p>
        </p:txBody>
      </p:sp>
      <p:sp>
        <p:nvSpPr>
          <p:cNvPr id="197" name="Google Shape;19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198" name="Google Shape;198;p5"/>
          <p:cNvPicPr preferRelativeResize="0"/>
          <p:nvPr/>
        </p:nvPicPr>
        <p:blipFill rotWithShape="1">
          <a:blip r:embed="rId3">
            <a:alphaModFix/>
          </a:blip>
          <a:srcRect b="2458" l="3517" r="1217" t="10861"/>
          <a:stretch/>
        </p:blipFill>
        <p:spPr>
          <a:xfrm>
            <a:off x="430883" y="1158586"/>
            <a:ext cx="7520247" cy="2826328"/>
          </a:xfrm>
          <a:prstGeom prst="rect">
            <a:avLst/>
          </a:prstGeom>
          <a:noFill/>
          <a:ln>
            <a:noFill/>
          </a:ln>
        </p:spPr>
      </p:pic>
      <p:sp>
        <p:nvSpPr>
          <p:cNvPr id="199" name="Google Shape;199;p5"/>
          <p:cNvSpPr txBox="1"/>
          <p:nvPr/>
        </p:nvSpPr>
        <p:spPr>
          <a:xfrm>
            <a:off x="-615425"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200" name="Google Shape;200;p5"/>
          <p:cNvPicPr preferRelativeResize="0"/>
          <p:nvPr/>
        </p:nvPicPr>
        <p:blipFill rotWithShape="1">
          <a:blip r:embed="rId4">
            <a:alphaModFix/>
          </a:blip>
          <a:srcRect b="0" l="0" r="0" t="0"/>
          <a:stretch/>
        </p:blipFill>
        <p:spPr>
          <a:xfrm>
            <a:off x="203775" y="479800"/>
            <a:ext cx="503150" cy="50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6"/>
          <p:cNvSpPr txBox="1"/>
          <p:nvPr>
            <p:ph type="ctrTitle"/>
          </p:nvPr>
        </p:nvSpPr>
        <p:spPr>
          <a:xfrm>
            <a:off x="1258100" y="-453925"/>
            <a:ext cx="6048900" cy="11952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Clr>
                <a:schemeClr val="accent1"/>
              </a:buClr>
              <a:buSzPts val="3000"/>
              <a:buFont typeface="Trebuchet MS"/>
              <a:buNone/>
            </a:pPr>
            <a:r>
              <a:rPr lang="en" sz="3000"/>
              <a:t> </a:t>
            </a:r>
            <a:r>
              <a:rPr lang="en" sz="2000"/>
              <a:t>TEAM ROLES &amp; SCHEDULE</a:t>
            </a:r>
            <a:endParaRPr/>
          </a:p>
        </p:txBody>
      </p:sp>
      <p:graphicFrame>
        <p:nvGraphicFramePr>
          <p:cNvPr id="206" name="Google Shape;206;p6"/>
          <p:cNvGraphicFramePr/>
          <p:nvPr/>
        </p:nvGraphicFramePr>
        <p:xfrm>
          <a:off x="530675" y="669000"/>
          <a:ext cx="3000000" cy="3000000"/>
        </p:xfrm>
        <a:graphic>
          <a:graphicData uri="http://schemas.openxmlformats.org/drawingml/2006/table">
            <a:tbl>
              <a:tblPr>
                <a:noFill/>
                <a:tableStyleId>{FD437ADE-17F0-431C-8A27-25AD61688963}</a:tableStyleId>
              </a:tblPr>
              <a:tblGrid>
                <a:gridCol w="1789150"/>
                <a:gridCol w="5714600"/>
              </a:tblGrid>
              <a:tr h="693375">
                <a:tc>
                  <a:txBody>
                    <a:bodyPr/>
                    <a:lstStyle/>
                    <a:p>
                      <a:pPr indent="0" lvl="0" marL="0" marR="0" rtl="0" algn="l">
                        <a:spcBef>
                          <a:spcPts val="0"/>
                        </a:spcBef>
                        <a:spcAft>
                          <a:spcPts val="0"/>
                        </a:spcAft>
                        <a:buClr>
                          <a:schemeClr val="dk1"/>
                        </a:buClr>
                        <a:buSzPts val="1350"/>
                        <a:buFont typeface="Trebuchet MS"/>
                        <a:buNone/>
                      </a:pPr>
                      <a:r>
                        <a:rPr b="1" lang="en" sz="1350" u="none" cap="none" strike="noStrike">
                          <a:solidFill>
                            <a:schemeClr val="dk1"/>
                          </a:solidFill>
                        </a:rPr>
                        <a:t>Servant Leader</a:t>
                      </a:r>
                      <a:endParaRPr b="1" sz="1350" u="none" cap="none" strike="noStrike">
                        <a:solidFill>
                          <a:schemeClr val="dk1"/>
                        </a:solidFill>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200"/>
                        <a:buFont typeface="Trebuchet MS"/>
                        <a:buNone/>
                      </a:pPr>
                      <a:r>
                        <a:rPr lang="en" sz="1200" u="none" cap="none" strike="noStrike">
                          <a:solidFill>
                            <a:schemeClr val="dk1"/>
                          </a:solidFill>
                        </a:rPr>
                        <a:t>Ensures deliverables are broken into sub deliverables and assigned.  Follows up to ensure deadlines are being met. Assists and removes impediments as needed. Co-presents with Final Editor (FE).</a:t>
                      </a:r>
                      <a:endParaRPr sz="1200" u="none" cap="none" strike="noStrike">
                        <a:solidFill>
                          <a:schemeClr val="dk1"/>
                        </a:solidFill>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r>
              <a:tr h="1042500">
                <a:tc>
                  <a:txBody>
                    <a:bodyPr/>
                    <a:lstStyle/>
                    <a:p>
                      <a:pPr indent="0" lvl="0" marL="0" marR="0" rtl="0" algn="l">
                        <a:lnSpc>
                          <a:spcPct val="115000"/>
                        </a:lnSpc>
                        <a:spcBef>
                          <a:spcPts val="0"/>
                        </a:spcBef>
                        <a:spcAft>
                          <a:spcPts val="0"/>
                        </a:spcAft>
                        <a:buClr>
                          <a:schemeClr val="dk1"/>
                        </a:buClr>
                        <a:buSzPts val="1350"/>
                        <a:buFont typeface="Trebuchet MS"/>
                        <a:buNone/>
                      </a:pPr>
                      <a:r>
                        <a:rPr b="1" lang="en" sz="1350" u="none" cap="none" strike="noStrike">
                          <a:solidFill>
                            <a:schemeClr val="dk1"/>
                          </a:solidFill>
                        </a:rPr>
                        <a:t>Researcher - </a:t>
                      </a:r>
                      <a:r>
                        <a:rPr b="1" lang="en" sz="900" u="none" cap="none" strike="noStrike">
                          <a:solidFill>
                            <a:schemeClr val="dk1"/>
                          </a:solidFill>
                        </a:rPr>
                        <a:t>Schwalbe and Examples / Templates   </a:t>
                      </a:r>
                      <a:endParaRPr b="1" sz="900" u="none" cap="none" strike="noStrike">
                        <a:solidFill>
                          <a:schemeClr val="dk1"/>
                        </a:solidFill>
                      </a:endParaRPr>
                    </a:p>
                    <a:p>
                      <a:pPr indent="0" lvl="0" marL="0" marR="0" rtl="0" algn="l">
                        <a:lnSpc>
                          <a:spcPct val="115000"/>
                        </a:lnSpc>
                        <a:spcBef>
                          <a:spcPts val="0"/>
                        </a:spcBef>
                        <a:spcAft>
                          <a:spcPts val="0"/>
                        </a:spcAft>
                        <a:buClr>
                          <a:schemeClr val="dk1"/>
                        </a:buClr>
                        <a:buSzPts val="900"/>
                        <a:buFont typeface="Trebuchet MS"/>
                        <a:buNone/>
                      </a:pPr>
                      <a:r>
                        <a:rPr b="1" lang="en" sz="900" u="none" cap="none" strike="noStrike">
                          <a:solidFill>
                            <a:schemeClr val="dk1"/>
                          </a:solidFill>
                        </a:rPr>
                        <a:t>( RS )**</a:t>
                      </a:r>
                      <a:endParaRPr b="1" sz="900" u="none" cap="none" strike="noStrike">
                        <a:solidFill>
                          <a:schemeClr val="dk1"/>
                        </a:solidFill>
                      </a:endParaRPr>
                    </a:p>
                    <a:p>
                      <a:pPr indent="0" lvl="0" marL="0" marR="0" rtl="0" algn="l">
                        <a:spcBef>
                          <a:spcPts val="0"/>
                        </a:spcBef>
                        <a:spcAft>
                          <a:spcPts val="0"/>
                        </a:spcAft>
                        <a:buClr>
                          <a:schemeClr val="dk1"/>
                        </a:buClr>
                        <a:buSzPts val="1350"/>
                        <a:buFont typeface="Trebuchet MS"/>
                        <a:buNone/>
                      </a:pPr>
                      <a:r>
                        <a:t/>
                      </a:r>
                      <a:endParaRPr sz="1350" u="none" cap="none" strike="noStrike">
                        <a:solidFill>
                          <a:schemeClr val="dk1"/>
                        </a:solidFill>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solidFill>
                            <a:schemeClr val="dk1"/>
                          </a:solidFill>
                        </a:rPr>
                        <a:t>Acts as subject matter expert (SME) for the assignment. reads the textbook, does research and recommends format / approach.  Assists content developer with creation of deliverables and sub-deliverables.</a:t>
                      </a:r>
                      <a:endParaRPr sz="1100" u="none" cap="none" strike="noStrike">
                        <a:solidFill>
                          <a:schemeClr val="dk1"/>
                        </a:solidFill>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r>
              <a:tr h="1058900">
                <a:tc>
                  <a:txBody>
                    <a:bodyPr/>
                    <a:lstStyle/>
                    <a:p>
                      <a:pPr indent="0" lvl="0" marL="0" marR="0" rtl="0" algn="l">
                        <a:lnSpc>
                          <a:spcPct val="115000"/>
                        </a:lnSpc>
                        <a:spcBef>
                          <a:spcPts val="0"/>
                        </a:spcBef>
                        <a:spcAft>
                          <a:spcPts val="0"/>
                        </a:spcAft>
                        <a:buClr>
                          <a:schemeClr val="dk1"/>
                        </a:buClr>
                        <a:buSzPts val="1350"/>
                        <a:buFont typeface="Trebuchet MS"/>
                        <a:buNone/>
                      </a:pPr>
                      <a:r>
                        <a:rPr b="1" lang="en" sz="1350" u="none" cap="none" strike="noStrike">
                          <a:solidFill>
                            <a:schemeClr val="dk1"/>
                          </a:solidFill>
                        </a:rPr>
                        <a:t>Content Developer I   ( CD )** 1-4</a:t>
                      </a:r>
                      <a:endParaRPr b="1" sz="1350" u="none" cap="none" strike="noStrike">
                        <a:solidFill>
                          <a:schemeClr val="dk1"/>
                        </a:solidFill>
                      </a:endParaRPr>
                    </a:p>
                    <a:p>
                      <a:pPr indent="0" lvl="0" marL="0" marR="0" rtl="0" algn="l">
                        <a:spcBef>
                          <a:spcPts val="0"/>
                        </a:spcBef>
                        <a:spcAft>
                          <a:spcPts val="0"/>
                        </a:spcAft>
                        <a:buClr>
                          <a:schemeClr val="dk1"/>
                        </a:buClr>
                        <a:buSzPts val="1350"/>
                        <a:buFont typeface="Trebuchet MS"/>
                        <a:buNone/>
                      </a:pPr>
                      <a:r>
                        <a:t/>
                      </a:r>
                      <a:endParaRPr b="1" sz="1350" u="none" cap="none" strike="noStrike">
                        <a:solidFill>
                          <a:schemeClr val="dk1"/>
                        </a:solidFill>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solidFill>
                            <a:schemeClr val="dk1"/>
                          </a:solidFill>
                        </a:rPr>
                        <a:t>Takes responsibility for getting the deliverables / sub-deliverables completed  and ready on a timely basis.  Turns over the deliverables / sub deliverable to the Final Editor  on a timely basis. </a:t>
                      </a:r>
                      <a:endParaRPr sz="1100" u="none" cap="none" strike="noStrike">
                        <a:solidFill>
                          <a:schemeClr val="dk1"/>
                        </a:solidFill>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r>
              <a:tr h="758725">
                <a:tc>
                  <a:txBody>
                    <a:bodyPr/>
                    <a:lstStyle/>
                    <a:p>
                      <a:pPr indent="0" lvl="0" marL="0" marR="0" rtl="0" algn="l">
                        <a:lnSpc>
                          <a:spcPct val="115000"/>
                        </a:lnSpc>
                        <a:spcBef>
                          <a:spcPts val="0"/>
                        </a:spcBef>
                        <a:spcAft>
                          <a:spcPts val="0"/>
                        </a:spcAft>
                        <a:buClr>
                          <a:schemeClr val="dk1"/>
                        </a:buClr>
                        <a:buSzPts val="1350"/>
                        <a:buFont typeface="Trebuchet MS"/>
                        <a:buNone/>
                      </a:pPr>
                      <a:r>
                        <a:rPr b="1" lang="en" sz="1350" u="none" cap="none" strike="noStrike">
                          <a:solidFill>
                            <a:schemeClr val="dk1"/>
                          </a:solidFill>
                        </a:rPr>
                        <a:t>Final Editor</a:t>
                      </a:r>
                      <a:endParaRPr b="1" sz="1350" u="none" cap="none" strike="noStrike">
                        <a:solidFill>
                          <a:schemeClr val="dk1"/>
                        </a:solidFill>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solidFill>
                            <a:schemeClr val="dk1"/>
                          </a:solidFill>
                        </a:rPr>
                        <a:t>Reviews the completed deliverable for accuracy, consistency, and satisfactory fulfillment of the homework assignment. Sends incomplete work back to the Content Developer as necessary. Submits final deliverable via Blackboard 3 hours ahead of scheduled class.  Co-presents with Servant Leader.</a:t>
                      </a:r>
                      <a:endParaRPr sz="1100" u="none" cap="none" strike="noStrike">
                        <a:solidFill>
                          <a:schemeClr val="dk1"/>
                        </a:solidFill>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r>
            </a:tbl>
          </a:graphicData>
        </a:graphic>
      </p:graphicFrame>
      <p:sp>
        <p:nvSpPr>
          <p:cNvPr id="207" name="Google Shape;207;p6"/>
          <p:cNvSpPr txBox="1"/>
          <p:nvPr/>
        </p:nvSpPr>
        <p:spPr>
          <a:xfrm>
            <a:off x="-731025"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208" name="Google Shape;208;p6"/>
          <p:cNvPicPr preferRelativeResize="0"/>
          <p:nvPr/>
        </p:nvPicPr>
        <p:blipFill rotWithShape="1">
          <a:blip r:embed="rId3">
            <a:alphaModFix/>
          </a:blip>
          <a:srcRect b="0" l="0" r="0" t="0"/>
          <a:stretch/>
        </p:blipFill>
        <p:spPr>
          <a:xfrm>
            <a:off x="667325" y="134075"/>
            <a:ext cx="483200" cy="483200"/>
          </a:xfrm>
          <a:prstGeom prst="rect">
            <a:avLst/>
          </a:prstGeom>
          <a:noFill/>
          <a:ln>
            <a:noFill/>
          </a:ln>
        </p:spPr>
      </p:pic>
      <p:sp>
        <p:nvSpPr>
          <p:cNvPr id="209" name="Google Shape;209;p6"/>
          <p:cNvSpPr txBox="1"/>
          <p:nvPr>
            <p:ph idx="12" type="sldNum"/>
          </p:nvPr>
        </p:nvSpPr>
        <p:spPr>
          <a:xfrm>
            <a:off x="8631598" y="4869597"/>
            <a:ext cx="512400" cy="273900"/>
          </a:xfrm>
          <a:prstGeom prst="rect">
            <a:avLst/>
          </a:prstGeom>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7"/>
          <p:cNvSpPr txBox="1"/>
          <p:nvPr>
            <p:ph type="title"/>
          </p:nvPr>
        </p:nvSpPr>
        <p:spPr>
          <a:xfrm>
            <a:off x="8451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accent1"/>
              </a:buClr>
              <a:buSzPts val="2800"/>
              <a:buFont typeface="Trebuchet MS"/>
              <a:buNone/>
            </a:pPr>
            <a:r>
              <a:rPr lang="en" sz="2400"/>
              <a:t>TEAM ROLES &amp; SCHEDULE </a:t>
            </a:r>
            <a:endParaRPr/>
          </a:p>
        </p:txBody>
      </p:sp>
      <p:sp>
        <p:nvSpPr>
          <p:cNvPr id="215" name="Google Shape;215;p7"/>
          <p:cNvSpPr txBox="1"/>
          <p:nvPr>
            <p:ph idx="1" type="body"/>
          </p:nvPr>
        </p:nvSpPr>
        <p:spPr>
          <a:xfrm>
            <a:off x="222825" y="1132263"/>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Roles are constantly rotating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Meetings are now held at 8:00 AM on Friday’s</a:t>
            </a:r>
            <a:endParaRPr>
              <a:solidFill>
                <a:schemeClr val="dk1"/>
              </a:solidFill>
            </a:endParaRPr>
          </a:p>
        </p:txBody>
      </p:sp>
      <p:sp>
        <p:nvSpPr>
          <p:cNvPr id="216" name="Google Shape;21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pic>
        <p:nvPicPr>
          <p:cNvPr id="217" name="Google Shape;217;p7"/>
          <p:cNvPicPr preferRelativeResize="0"/>
          <p:nvPr/>
        </p:nvPicPr>
        <p:blipFill rotWithShape="1">
          <a:blip r:embed="rId3">
            <a:alphaModFix/>
          </a:blip>
          <a:srcRect b="0" l="0" r="0" t="0"/>
          <a:stretch/>
        </p:blipFill>
        <p:spPr>
          <a:xfrm>
            <a:off x="222825" y="1892751"/>
            <a:ext cx="7262828" cy="2166776"/>
          </a:xfrm>
          <a:prstGeom prst="rect">
            <a:avLst/>
          </a:prstGeom>
          <a:noFill/>
          <a:ln>
            <a:noFill/>
          </a:ln>
        </p:spPr>
      </p:pic>
      <p:sp>
        <p:nvSpPr>
          <p:cNvPr id="218" name="Google Shape;218;p7"/>
          <p:cNvSpPr txBox="1"/>
          <p:nvPr/>
        </p:nvSpPr>
        <p:spPr>
          <a:xfrm>
            <a:off x="-621075"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219" name="Google Shape;219;p7"/>
          <p:cNvPicPr preferRelativeResize="0"/>
          <p:nvPr/>
        </p:nvPicPr>
        <p:blipFill rotWithShape="1">
          <a:blip r:embed="rId4">
            <a:alphaModFix/>
          </a:blip>
          <a:srcRect b="0" l="0" r="0" t="0"/>
          <a:stretch/>
        </p:blipFill>
        <p:spPr>
          <a:xfrm>
            <a:off x="362525" y="515075"/>
            <a:ext cx="483200" cy="48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8"/>
          <p:cNvSpPr txBox="1"/>
          <p:nvPr>
            <p:ph type="title"/>
          </p:nvPr>
        </p:nvSpPr>
        <p:spPr>
          <a:xfrm>
            <a:off x="783125" y="2851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accent1"/>
              </a:buClr>
              <a:buSzPct val="115226"/>
              <a:buFont typeface="Trebuchet MS"/>
              <a:buNone/>
            </a:pPr>
            <a:r>
              <a:rPr lang="en"/>
              <a:t>PROJECT SELECTION MATRIX/</a:t>
            </a:r>
            <a:endParaRPr/>
          </a:p>
          <a:p>
            <a:pPr indent="0" lvl="0" marL="0" rtl="0" algn="l">
              <a:spcBef>
                <a:spcPts val="0"/>
              </a:spcBef>
              <a:spcAft>
                <a:spcPts val="0"/>
              </a:spcAft>
              <a:buClr>
                <a:schemeClr val="accent1"/>
              </a:buClr>
              <a:buSzPct val="115226"/>
              <a:buFont typeface="Trebuchet MS"/>
              <a:buNone/>
            </a:pPr>
            <a:r>
              <a:rPr lang="en"/>
              <a:t>WEIGHTED SCORING MODEL</a:t>
            </a:r>
            <a:endParaRPr/>
          </a:p>
        </p:txBody>
      </p:sp>
      <p:sp>
        <p:nvSpPr>
          <p:cNvPr id="225" name="Google Shape;22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a:p>
        </p:txBody>
      </p:sp>
      <p:sp>
        <p:nvSpPr>
          <p:cNvPr id="226" name="Google Shape;226;p8"/>
          <p:cNvSpPr txBox="1"/>
          <p:nvPr/>
        </p:nvSpPr>
        <p:spPr>
          <a:xfrm>
            <a:off x="-649225"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227" name="Google Shape;227;p8"/>
          <p:cNvPicPr preferRelativeResize="0"/>
          <p:nvPr/>
        </p:nvPicPr>
        <p:blipFill rotWithShape="1">
          <a:blip r:embed="rId3">
            <a:alphaModFix/>
          </a:blip>
          <a:srcRect b="0" l="0" r="0" t="0"/>
          <a:stretch/>
        </p:blipFill>
        <p:spPr>
          <a:xfrm>
            <a:off x="203775" y="479800"/>
            <a:ext cx="503150" cy="503150"/>
          </a:xfrm>
          <a:prstGeom prst="rect">
            <a:avLst/>
          </a:prstGeom>
          <a:noFill/>
          <a:ln>
            <a:noFill/>
          </a:ln>
        </p:spPr>
      </p:pic>
      <p:grpSp>
        <p:nvGrpSpPr>
          <p:cNvPr id="228" name="Google Shape;228;p8"/>
          <p:cNvGrpSpPr/>
          <p:nvPr/>
        </p:nvGrpSpPr>
        <p:grpSpPr>
          <a:xfrm>
            <a:off x="259788" y="1133474"/>
            <a:ext cx="8014828" cy="3044699"/>
            <a:chOff x="259788" y="1133474"/>
            <a:chExt cx="8014828" cy="3044699"/>
          </a:xfrm>
        </p:grpSpPr>
        <p:pic>
          <p:nvPicPr>
            <p:cNvPr id="229" name="Google Shape;229;p8"/>
            <p:cNvPicPr preferRelativeResize="0"/>
            <p:nvPr/>
          </p:nvPicPr>
          <p:blipFill rotWithShape="1">
            <a:blip r:embed="rId4">
              <a:alphaModFix/>
            </a:blip>
            <a:srcRect b="0" l="0" r="0" t="0"/>
            <a:stretch/>
          </p:blipFill>
          <p:spPr>
            <a:xfrm>
              <a:off x="259788" y="1133474"/>
              <a:ext cx="8014828" cy="3044699"/>
            </a:xfrm>
            <a:prstGeom prst="rect">
              <a:avLst/>
            </a:prstGeom>
            <a:noFill/>
            <a:ln>
              <a:noFill/>
            </a:ln>
          </p:spPr>
        </p:pic>
        <p:sp>
          <p:nvSpPr>
            <p:cNvPr id="230" name="Google Shape;230;p8"/>
            <p:cNvSpPr/>
            <p:nvPr/>
          </p:nvSpPr>
          <p:spPr>
            <a:xfrm>
              <a:off x="327050" y="1454350"/>
              <a:ext cx="267600" cy="215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231" name="Google Shape;231;p8"/>
            <p:cNvSpPr/>
            <p:nvPr/>
          </p:nvSpPr>
          <p:spPr>
            <a:xfrm>
              <a:off x="1118675" y="1454350"/>
              <a:ext cx="503100" cy="215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9"/>
          <p:cNvSpPr txBox="1"/>
          <p:nvPr>
            <p:ph type="title"/>
          </p:nvPr>
        </p:nvSpPr>
        <p:spPr>
          <a:xfrm>
            <a:off x="964525" y="292625"/>
            <a:ext cx="80565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accent1"/>
              </a:buClr>
              <a:buSzPct val="115226"/>
              <a:buFont typeface="Trebuchet MS"/>
              <a:buNone/>
            </a:pPr>
            <a:r>
              <a:rPr lang="en"/>
              <a:t>PROJECT CHARTER</a:t>
            </a:r>
            <a:endParaRPr/>
          </a:p>
        </p:txBody>
      </p:sp>
      <p:sp>
        <p:nvSpPr>
          <p:cNvPr id="237" name="Google Shape;2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chemeClr val="accent1"/>
              </a:buClr>
              <a:buSzPts val="600"/>
              <a:buFont typeface="Trebuchet MS"/>
              <a:buNone/>
            </a:pPr>
            <a:fld id="{00000000-1234-1234-1234-123412341234}" type="slidenum">
              <a:rPr lang="en" sz="1075">
                <a:solidFill>
                  <a:schemeClr val="dk1"/>
                </a:solidFill>
              </a:rPr>
              <a:t>‹#›</a:t>
            </a:fld>
            <a:endParaRPr sz="1075">
              <a:solidFill>
                <a:schemeClr val="dk1"/>
              </a:solidFill>
            </a:endParaRPr>
          </a:p>
        </p:txBody>
      </p:sp>
      <p:sp>
        <p:nvSpPr>
          <p:cNvPr id="238" name="Google Shape;238;p9"/>
          <p:cNvSpPr txBox="1"/>
          <p:nvPr/>
        </p:nvSpPr>
        <p:spPr>
          <a:xfrm>
            <a:off x="-592850" y="4758600"/>
            <a:ext cx="3000000" cy="384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51C75"/>
              </a:buClr>
              <a:buSzPts val="1300"/>
              <a:buFont typeface="Lobster"/>
              <a:buNone/>
            </a:pPr>
            <a:r>
              <a:rPr b="1" lang="en" sz="1300">
                <a:solidFill>
                  <a:srgbClr val="351C75"/>
                </a:solidFill>
                <a:latin typeface="Lobster"/>
                <a:ea typeface="Lobster"/>
                <a:cs typeface="Lobster"/>
                <a:sym typeface="Lobster"/>
              </a:rPr>
              <a:t>©Team Osmium</a:t>
            </a:r>
            <a:endParaRPr sz="100">
              <a:solidFill>
                <a:schemeClr val="dk1"/>
              </a:solidFill>
              <a:latin typeface="Trebuchet MS"/>
              <a:ea typeface="Trebuchet MS"/>
              <a:cs typeface="Trebuchet MS"/>
              <a:sym typeface="Trebuchet MS"/>
            </a:endParaRPr>
          </a:p>
        </p:txBody>
      </p:sp>
      <p:pic>
        <p:nvPicPr>
          <p:cNvPr id="239" name="Google Shape;239;p9"/>
          <p:cNvPicPr preferRelativeResize="0"/>
          <p:nvPr/>
        </p:nvPicPr>
        <p:blipFill rotWithShape="1">
          <a:blip r:embed="rId3">
            <a:alphaModFix/>
          </a:blip>
          <a:srcRect b="0" l="0" r="0" t="0"/>
          <a:stretch/>
        </p:blipFill>
        <p:spPr>
          <a:xfrm>
            <a:off x="278725" y="764650"/>
            <a:ext cx="6874351" cy="3715550"/>
          </a:xfrm>
          <a:prstGeom prst="rect">
            <a:avLst/>
          </a:prstGeom>
          <a:noFill/>
          <a:ln>
            <a:noFill/>
          </a:ln>
        </p:spPr>
      </p:pic>
      <p:pic>
        <p:nvPicPr>
          <p:cNvPr id="240" name="Google Shape;240;p9"/>
          <p:cNvPicPr preferRelativeResize="0"/>
          <p:nvPr/>
        </p:nvPicPr>
        <p:blipFill rotWithShape="1">
          <a:blip r:embed="rId4">
            <a:alphaModFix/>
          </a:blip>
          <a:srcRect b="0" l="0" r="0" t="0"/>
          <a:stretch/>
        </p:blipFill>
        <p:spPr>
          <a:xfrm>
            <a:off x="412825" y="327400"/>
            <a:ext cx="503150" cy="50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